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2"/>
  </p:notesMasterIdLst>
  <p:sldIdLst>
    <p:sldId id="264" r:id="rId2"/>
    <p:sldId id="265" r:id="rId3"/>
    <p:sldId id="256" r:id="rId4"/>
    <p:sldId id="266" r:id="rId5"/>
    <p:sldId id="269" r:id="rId6"/>
    <p:sldId id="260" r:id="rId7"/>
    <p:sldId id="258" r:id="rId8"/>
    <p:sldId id="259" r:id="rId9"/>
    <p:sldId id="262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72"/>
    <p:restoredTop sz="94608"/>
  </p:normalViewPr>
  <p:slideViewPr>
    <p:cSldViewPr snapToGrid="0" snapToObjects="1">
      <p:cViewPr>
        <p:scale>
          <a:sx n="119" d="100"/>
          <a:sy n="119" d="100"/>
        </p:scale>
        <p:origin x="14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E37DD6-A8F6-4BE6-AFD7-4778F27995EE}" type="doc">
      <dgm:prSet loTypeId="urn:microsoft.com/office/officeart/2005/8/layout/vList2" loCatId="Inbox" qsTypeId="urn:microsoft.com/office/officeart/2005/8/quickstyle/simple3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A849F59-789B-4B3D-ABBD-434F25604E51}">
      <dgm:prSet/>
      <dgm:spPr/>
      <dgm:t>
        <a:bodyPr/>
        <a:lstStyle/>
        <a:p>
          <a:r>
            <a:rPr lang="en-US"/>
            <a:t>Background</a:t>
          </a:r>
        </a:p>
      </dgm:t>
    </dgm:pt>
    <dgm:pt modelId="{5DDDCB69-E90A-4511-8C3A-F2439BD5E315}" type="parTrans" cxnId="{83B310A1-C523-4A14-921C-ABCBE48DEDE4}">
      <dgm:prSet/>
      <dgm:spPr/>
      <dgm:t>
        <a:bodyPr/>
        <a:lstStyle/>
        <a:p>
          <a:endParaRPr lang="en-US"/>
        </a:p>
      </dgm:t>
    </dgm:pt>
    <dgm:pt modelId="{778F6D68-2D1B-48E9-86B0-A85AE31A29C0}" type="sibTrans" cxnId="{83B310A1-C523-4A14-921C-ABCBE48DEDE4}">
      <dgm:prSet/>
      <dgm:spPr/>
      <dgm:t>
        <a:bodyPr/>
        <a:lstStyle/>
        <a:p>
          <a:endParaRPr lang="en-US"/>
        </a:p>
      </dgm:t>
    </dgm:pt>
    <dgm:pt modelId="{15924C37-84BE-4F99-B1D2-BC0025F44D15}">
      <dgm:prSet/>
      <dgm:spPr/>
      <dgm:t>
        <a:bodyPr/>
        <a:lstStyle/>
        <a:p>
          <a:r>
            <a:rPr lang="en-US"/>
            <a:t>Problem</a:t>
          </a:r>
        </a:p>
      </dgm:t>
    </dgm:pt>
    <dgm:pt modelId="{DA321F3C-B713-409E-999E-21AE62EBD57B}" type="parTrans" cxnId="{21AC1012-EADA-44F8-8189-E5C7900381F5}">
      <dgm:prSet/>
      <dgm:spPr/>
      <dgm:t>
        <a:bodyPr/>
        <a:lstStyle/>
        <a:p>
          <a:endParaRPr lang="en-US"/>
        </a:p>
      </dgm:t>
    </dgm:pt>
    <dgm:pt modelId="{361CE873-ACC7-40BA-932C-A4B18B97E205}" type="sibTrans" cxnId="{21AC1012-EADA-44F8-8189-E5C7900381F5}">
      <dgm:prSet/>
      <dgm:spPr/>
      <dgm:t>
        <a:bodyPr/>
        <a:lstStyle/>
        <a:p>
          <a:endParaRPr lang="en-US"/>
        </a:p>
      </dgm:t>
    </dgm:pt>
    <dgm:pt modelId="{7F06829A-C6A1-4B48-893E-D22D4F97982A}">
      <dgm:prSet/>
      <dgm:spPr/>
      <dgm:t>
        <a:bodyPr/>
        <a:lstStyle/>
        <a:p>
          <a:r>
            <a:rPr lang="en-US"/>
            <a:t>Solution</a:t>
          </a:r>
        </a:p>
      </dgm:t>
    </dgm:pt>
    <dgm:pt modelId="{9546A3B2-588A-4EE3-9240-096E679E9F04}" type="parTrans" cxnId="{98A765CE-15F9-4ECD-B03F-305125DCC2F2}">
      <dgm:prSet/>
      <dgm:spPr/>
      <dgm:t>
        <a:bodyPr/>
        <a:lstStyle/>
        <a:p>
          <a:endParaRPr lang="en-US"/>
        </a:p>
      </dgm:t>
    </dgm:pt>
    <dgm:pt modelId="{A0D8BD67-405A-435C-8781-A267EAA1374F}" type="sibTrans" cxnId="{98A765CE-15F9-4ECD-B03F-305125DCC2F2}">
      <dgm:prSet/>
      <dgm:spPr/>
      <dgm:t>
        <a:bodyPr/>
        <a:lstStyle/>
        <a:p>
          <a:endParaRPr lang="en-US"/>
        </a:p>
      </dgm:t>
    </dgm:pt>
    <dgm:pt modelId="{1730121B-0E9C-4550-B77A-BC74C90D4043}">
      <dgm:prSet/>
      <dgm:spPr/>
      <dgm:t>
        <a:bodyPr/>
        <a:lstStyle/>
        <a:p>
          <a:r>
            <a:rPr lang="en-US"/>
            <a:t>Benefits</a:t>
          </a:r>
        </a:p>
      </dgm:t>
    </dgm:pt>
    <dgm:pt modelId="{8938E0FF-0569-4DC6-B4ED-5F04BAF8AA93}" type="parTrans" cxnId="{9431C32F-2303-4919-A20F-E68B3C34EFA9}">
      <dgm:prSet/>
      <dgm:spPr/>
      <dgm:t>
        <a:bodyPr/>
        <a:lstStyle/>
        <a:p>
          <a:endParaRPr lang="en-US"/>
        </a:p>
      </dgm:t>
    </dgm:pt>
    <dgm:pt modelId="{6ED42633-25E7-4045-9A8A-4DF2363F62B4}" type="sibTrans" cxnId="{9431C32F-2303-4919-A20F-E68B3C34EFA9}">
      <dgm:prSet/>
      <dgm:spPr/>
      <dgm:t>
        <a:bodyPr/>
        <a:lstStyle/>
        <a:p>
          <a:endParaRPr lang="en-US"/>
        </a:p>
      </dgm:t>
    </dgm:pt>
    <dgm:pt modelId="{39440B5D-F33A-4721-A675-92412E13AFB1}">
      <dgm:prSet/>
      <dgm:spPr/>
      <dgm:t>
        <a:bodyPr/>
        <a:lstStyle/>
        <a:p>
          <a:r>
            <a:rPr lang="en-US"/>
            <a:t>Implementation</a:t>
          </a:r>
        </a:p>
      </dgm:t>
    </dgm:pt>
    <dgm:pt modelId="{55B20B3A-A6AE-456A-A1EC-C9605D8D5DB6}" type="parTrans" cxnId="{79F82741-D582-4127-A1A3-AC886742B06B}">
      <dgm:prSet/>
      <dgm:spPr/>
      <dgm:t>
        <a:bodyPr/>
        <a:lstStyle/>
        <a:p>
          <a:endParaRPr lang="en-US"/>
        </a:p>
      </dgm:t>
    </dgm:pt>
    <dgm:pt modelId="{E7AA4382-93F8-4556-AB5F-4DEE45F734F4}" type="sibTrans" cxnId="{79F82741-D582-4127-A1A3-AC886742B06B}">
      <dgm:prSet/>
      <dgm:spPr/>
      <dgm:t>
        <a:bodyPr/>
        <a:lstStyle/>
        <a:p>
          <a:endParaRPr lang="en-US"/>
        </a:p>
      </dgm:t>
    </dgm:pt>
    <dgm:pt modelId="{5CF3E739-930A-49EF-BD77-798DB50AB918}">
      <dgm:prSet/>
      <dgm:spPr/>
      <dgm:t>
        <a:bodyPr/>
        <a:lstStyle/>
        <a:p>
          <a:r>
            <a:rPr lang="en-US"/>
            <a:t>Cost</a:t>
          </a:r>
        </a:p>
      </dgm:t>
    </dgm:pt>
    <dgm:pt modelId="{6AEE0BBE-8C1C-4E46-97B2-F8A72209C3EE}" type="parTrans" cxnId="{AE33B606-AC4C-4457-8B64-6174C804A719}">
      <dgm:prSet/>
      <dgm:spPr/>
      <dgm:t>
        <a:bodyPr/>
        <a:lstStyle/>
        <a:p>
          <a:endParaRPr lang="en-US"/>
        </a:p>
      </dgm:t>
    </dgm:pt>
    <dgm:pt modelId="{C980011F-72D4-4B0E-AA56-9B9FAF39DF0B}" type="sibTrans" cxnId="{AE33B606-AC4C-4457-8B64-6174C804A719}">
      <dgm:prSet/>
      <dgm:spPr/>
      <dgm:t>
        <a:bodyPr/>
        <a:lstStyle/>
        <a:p>
          <a:endParaRPr lang="en-US"/>
        </a:p>
      </dgm:t>
    </dgm:pt>
    <dgm:pt modelId="{3DE3501E-2011-4D09-A522-D74DAF32F50F}">
      <dgm:prSet/>
      <dgm:spPr/>
      <dgm:t>
        <a:bodyPr/>
        <a:lstStyle/>
        <a:p>
          <a:r>
            <a:rPr lang="en-US"/>
            <a:t>Conclusion</a:t>
          </a:r>
        </a:p>
      </dgm:t>
    </dgm:pt>
    <dgm:pt modelId="{B4D42978-6052-4284-9EA4-1E5C13A2E59B}" type="parTrans" cxnId="{1AFCA0AF-04B6-4069-8133-247A3DCAE4E0}">
      <dgm:prSet/>
      <dgm:spPr/>
      <dgm:t>
        <a:bodyPr/>
        <a:lstStyle/>
        <a:p>
          <a:endParaRPr lang="en-US"/>
        </a:p>
      </dgm:t>
    </dgm:pt>
    <dgm:pt modelId="{F058FB8E-3372-4653-9496-5B7DE79827DB}" type="sibTrans" cxnId="{1AFCA0AF-04B6-4069-8133-247A3DCAE4E0}">
      <dgm:prSet/>
      <dgm:spPr/>
      <dgm:t>
        <a:bodyPr/>
        <a:lstStyle/>
        <a:p>
          <a:endParaRPr lang="en-US"/>
        </a:p>
      </dgm:t>
    </dgm:pt>
    <dgm:pt modelId="{B47AECC2-8885-DF4C-923D-4B348CC5A798}" type="pres">
      <dgm:prSet presAssocID="{2BE37DD6-A8F6-4BE6-AFD7-4778F27995E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5458E92-F4D4-4540-8273-FBCA7E4ECC07}" type="pres">
      <dgm:prSet presAssocID="{6A849F59-789B-4B3D-ABBD-434F25604E51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A43788-F393-A34F-B764-00DDBE357919}" type="pres">
      <dgm:prSet presAssocID="{778F6D68-2D1B-48E9-86B0-A85AE31A29C0}" presName="spacer" presStyleCnt="0"/>
      <dgm:spPr/>
    </dgm:pt>
    <dgm:pt modelId="{09995779-D915-DD41-B578-6065080CE816}" type="pres">
      <dgm:prSet presAssocID="{15924C37-84BE-4F99-B1D2-BC0025F44D15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1577B3-F109-C446-AF09-AC749853A1B5}" type="pres">
      <dgm:prSet presAssocID="{361CE873-ACC7-40BA-932C-A4B18B97E205}" presName="spacer" presStyleCnt="0"/>
      <dgm:spPr/>
    </dgm:pt>
    <dgm:pt modelId="{39F639C5-81B8-6449-92CD-5B7EE061FC75}" type="pres">
      <dgm:prSet presAssocID="{7F06829A-C6A1-4B48-893E-D22D4F97982A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2FBE7C-3B22-B74C-B55A-D1BB5B884106}" type="pres">
      <dgm:prSet presAssocID="{A0D8BD67-405A-435C-8781-A267EAA1374F}" presName="spacer" presStyleCnt="0"/>
      <dgm:spPr/>
    </dgm:pt>
    <dgm:pt modelId="{E24C82F1-0331-1349-9B89-9A3982A1F8D9}" type="pres">
      <dgm:prSet presAssocID="{1730121B-0E9C-4550-B77A-BC74C90D4043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0A95F4-1EC6-5A45-AAE7-D5DAC6043198}" type="pres">
      <dgm:prSet presAssocID="{6ED42633-25E7-4045-9A8A-4DF2363F62B4}" presName="spacer" presStyleCnt="0"/>
      <dgm:spPr/>
    </dgm:pt>
    <dgm:pt modelId="{F7DF7BF2-488C-8244-85E8-05C484605F09}" type="pres">
      <dgm:prSet presAssocID="{39440B5D-F33A-4721-A675-92412E13AFB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CCA94D-EAB2-FB4F-96E6-DF7FABF8C58D}" type="pres">
      <dgm:prSet presAssocID="{E7AA4382-93F8-4556-AB5F-4DEE45F734F4}" presName="spacer" presStyleCnt="0"/>
      <dgm:spPr/>
    </dgm:pt>
    <dgm:pt modelId="{CB2FC445-7BD7-3142-B113-9E46A769012D}" type="pres">
      <dgm:prSet presAssocID="{5CF3E739-930A-49EF-BD77-798DB50AB91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CAE98F-5184-614C-9CBD-15B6F66B39F8}" type="pres">
      <dgm:prSet presAssocID="{C980011F-72D4-4B0E-AA56-9B9FAF39DF0B}" presName="spacer" presStyleCnt="0"/>
      <dgm:spPr/>
    </dgm:pt>
    <dgm:pt modelId="{0E5592A3-5D66-264C-941A-88C9F617A98F}" type="pres">
      <dgm:prSet presAssocID="{3DE3501E-2011-4D09-A522-D74DAF32F50F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C76CC20-7ADC-D548-ADED-CCFA68903000}" type="presOf" srcId="{3DE3501E-2011-4D09-A522-D74DAF32F50F}" destId="{0E5592A3-5D66-264C-941A-88C9F617A98F}" srcOrd="0" destOrd="0" presId="urn:microsoft.com/office/officeart/2005/8/layout/vList2"/>
    <dgm:cxn modelId="{AE33B606-AC4C-4457-8B64-6174C804A719}" srcId="{2BE37DD6-A8F6-4BE6-AFD7-4778F27995EE}" destId="{5CF3E739-930A-49EF-BD77-798DB50AB918}" srcOrd="5" destOrd="0" parTransId="{6AEE0BBE-8C1C-4E46-97B2-F8A72209C3EE}" sibTransId="{C980011F-72D4-4B0E-AA56-9B9FAF39DF0B}"/>
    <dgm:cxn modelId="{9431C32F-2303-4919-A20F-E68B3C34EFA9}" srcId="{2BE37DD6-A8F6-4BE6-AFD7-4778F27995EE}" destId="{1730121B-0E9C-4550-B77A-BC74C90D4043}" srcOrd="3" destOrd="0" parTransId="{8938E0FF-0569-4DC6-B4ED-5F04BAF8AA93}" sibTransId="{6ED42633-25E7-4045-9A8A-4DF2363F62B4}"/>
    <dgm:cxn modelId="{C2576B87-0A39-B040-B4AF-71BC2D9C071F}" type="presOf" srcId="{15924C37-84BE-4F99-B1D2-BC0025F44D15}" destId="{09995779-D915-DD41-B578-6065080CE816}" srcOrd="0" destOrd="0" presId="urn:microsoft.com/office/officeart/2005/8/layout/vList2"/>
    <dgm:cxn modelId="{043833DB-9932-4641-8639-938E9A03E52A}" type="presOf" srcId="{1730121B-0E9C-4550-B77A-BC74C90D4043}" destId="{E24C82F1-0331-1349-9B89-9A3982A1F8D9}" srcOrd="0" destOrd="0" presId="urn:microsoft.com/office/officeart/2005/8/layout/vList2"/>
    <dgm:cxn modelId="{1AFCA0AF-04B6-4069-8133-247A3DCAE4E0}" srcId="{2BE37DD6-A8F6-4BE6-AFD7-4778F27995EE}" destId="{3DE3501E-2011-4D09-A522-D74DAF32F50F}" srcOrd="6" destOrd="0" parTransId="{B4D42978-6052-4284-9EA4-1E5C13A2E59B}" sibTransId="{F058FB8E-3372-4653-9496-5B7DE79827DB}"/>
    <dgm:cxn modelId="{79F82741-D582-4127-A1A3-AC886742B06B}" srcId="{2BE37DD6-A8F6-4BE6-AFD7-4778F27995EE}" destId="{39440B5D-F33A-4721-A675-92412E13AFB1}" srcOrd="4" destOrd="0" parTransId="{55B20B3A-A6AE-456A-A1EC-C9605D8D5DB6}" sibTransId="{E7AA4382-93F8-4556-AB5F-4DEE45F734F4}"/>
    <dgm:cxn modelId="{83B310A1-C523-4A14-921C-ABCBE48DEDE4}" srcId="{2BE37DD6-A8F6-4BE6-AFD7-4778F27995EE}" destId="{6A849F59-789B-4B3D-ABBD-434F25604E51}" srcOrd="0" destOrd="0" parTransId="{5DDDCB69-E90A-4511-8C3A-F2439BD5E315}" sibTransId="{778F6D68-2D1B-48E9-86B0-A85AE31A29C0}"/>
    <dgm:cxn modelId="{98A765CE-15F9-4ECD-B03F-305125DCC2F2}" srcId="{2BE37DD6-A8F6-4BE6-AFD7-4778F27995EE}" destId="{7F06829A-C6A1-4B48-893E-D22D4F97982A}" srcOrd="2" destOrd="0" parTransId="{9546A3B2-588A-4EE3-9240-096E679E9F04}" sibTransId="{A0D8BD67-405A-435C-8781-A267EAA1374F}"/>
    <dgm:cxn modelId="{6A4956BB-8124-6741-A8BE-7FC98368B384}" type="presOf" srcId="{5CF3E739-930A-49EF-BD77-798DB50AB918}" destId="{CB2FC445-7BD7-3142-B113-9E46A769012D}" srcOrd="0" destOrd="0" presId="urn:microsoft.com/office/officeart/2005/8/layout/vList2"/>
    <dgm:cxn modelId="{AB014DCC-1A1A-B842-B728-8AF596403F4F}" type="presOf" srcId="{6A849F59-789B-4B3D-ABBD-434F25604E51}" destId="{25458E92-F4D4-4540-8273-FBCA7E4ECC07}" srcOrd="0" destOrd="0" presId="urn:microsoft.com/office/officeart/2005/8/layout/vList2"/>
    <dgm:cxn modelId="{21AC1012-EADA-44F8-8189-E5C7900381F5}" srcId="{2BE37DD6-A8F6-4BE6-AFD7-4778F27995EE}" destId="{15924C37-84BE-4F99-B1D2-BC0025F44D15}" srcOrd="1" destOrd="0" parTransId="{DA321F3C-B713-409E-999E-21AE62EBD57B}" sibTransId="{361CE873-ACC7-40BA-932C-A4B18B97E205}"/>
    <dgm:cxn modelId="{851E693E-093C-504F-81D3-7D115F3EDF6B}" type="presOf" srcId="{7F06829A-C6A1-4B48-893E-D22D4F97982A}" destId="{39F639C5-81B8-6449-92CD-5B7EE061FC75}" srcOrd="0" destOrd="0" presId="urn:microsoft.com/office/officeart/2005/8/layout/vList2"/>
    <dgm:cxn modelId="{45500AC3-45E5-8B49-842D-CA281B72CD21}" type="presOf" srcId="{39440B5D-F33A-4721-A675-92412E13AFB1}" destId="{F7DF7BF2-488C-8244-85E8-05C484605F09}" srcOrd="0" destOrd="0" presId="urn:microsoft.com/office/officeart/2005/8/layout/vList2"/>
    <dgm:cxn modelId="{E03DE7F5-65A8-6347-B071-581BBE8E1AA8}" type="presOf" srcId="{2BE37DD6-A8F6-4BE6-AFD7-4778F27995EE}" destId="{B47AECC2-8885-DF4C-923D-4B348CC5A798}" srcOrd="0" destOrd="0" presId="urn:microsoft.com/office/officeart/2005/8/layout/vList2"/>
    <dgm:cxn modelId="{747124A1-1E3B-B748-9DCF-F357552A7BEF}" type="presParOf" srcId="{B47AECC2-8885-DF4C-923D-4B348CC5A798}" destId="{25458E92-F4D4-4540-8273-FBCA7E4ECC07}" srcOrd="0" destOrd="0" presId="urn:microsoft.com/office/officeart/2005/8/layout/vList2"/>
    <dgm:cxn modelId="{844F1CE2-8DAD-7E4F-B355-6A0D463F4031}" type="presParOf" srcId="{B47AECC2-8885-DF4C-923D-4B348CC5A798}" destId="{C6A43788-F393-A34F-B764-00DDBE357919}" srcOrd="1" destOrd="0" presId="urn:microsoft.com/office/officeart/2005/8/layout/vList2"/>
    <dgm:cxn modelId="{E3A7794D-310A-074E-8F12-0190CB63ACEE}" type="presParOf" srcId="{B47AECC2-8885-DF4C-923D-4B348CC5A798}" destId="{09995779-D915-DD41-B578-6065080CE816}" srcOrd="2" destOrd="0" presId="urn:microsoft.com/office/officeart/2005/8/layout/vList2"/>
    <dgm:cxn modelId="{A40AAFBC-F84C-8441-B8A7-76FE870372ED}" type="presParOf" srcId="{B47AECC2-8885-DF4C-923D-4B348CC5A798}" destId="{6F1577B3-F109-C446-AF09-AC749853A1B5}" srcOrd="3" destOrd="0" presId="urn:microsoft.com/office/officeart/2005/8/layout/vList2"/>
    <dgm:cxn modelId="{AB833066-A46E-0340-9B28-2E026B7C918C}" type="presParOf" srcId="{B47AECC2-8885-DF4C-923D-4B348CC5A798}" destId="{39F639C5-81B8-6449-92CD-5B7EE061FC75}" srcOrd="4" destOrd="0" presId="urn:microsoft.com/office/officeart/2005/8/layout/vList2"/>
    <dgm:cxn modelId="{B168F6EF-A0F4-894A-833B-7865CFA0110D}" type="presParOf" srcId="{B47AECC2-8885-DF4C-923D-4B348CC5A798}" destId="{2C2FBE7C-3B22-B74C-B55A-D1BB5B884106}" srcOrd="5" destOrd="0" presId="urn:microsoft.com/office/officeart/2005/8/layout/vList2"/>
    <dgm:cxn modelId="{A7EDF4B4-CE7E-2348-961A-916DE5C2EBBA}" type="presParOf" srcId="{B47AECC2-8885-DF4C-923D-4B348CC5A798}" destId="{E24C82F1-0331-1349-9B89-9A3982A1F8D9}" srcOrd="6" destOrd="0" presId="urn:microsoft.com/office/officeart/2005/8/layout/vList2"/>
    <dgm:cxn modelId="{DBE6BF40-DA36-F745-9509-23FB95501009}" type="presParOf" srcId="{B47AECC2-8885-DF4C-923D-4B348CC5A798}" destId="{990A95F4-1EC6-5A45-AAE7-D5DAC6043198}" srcOrd="7" destOrd="0" presId="urn:microsoft.com/office/officeart/2005/8/layout/vList2"/>
    <dgm:cxn modelId="{C97397B6-D47F-1144-A011-61B3AFB84A3B}" type="presParOf" srcId="{B47AECC2-8885-DF4C-923D-4B348CC5A798}" destId="{F7DF7BF2-488C-8244-85E8-05C484605F09}" srcOrd="8" destOrd="0" presId="urn:microsoft.com/office/officeart/2005/8/layout/vList2"/>
    <dgm:cxn modelId="{41BC448E-ADDC-134C-B222-5F212FE5B148}" type="presParOf" srcId="{B47AECC2-8885-DF4C-923D-4B348CC5A798}" destId="{F2CCA94D-EAB2-FB4F-96E6-DF7FABF8C58D}" srcOrd="9" destOrd="0" presId="urn:microsoft.com/office/officeart/2005/8/layout/vList2"/>
    <dgm:cxn modelId="{3E029B3C-E174-824A-A987-6A96504AC9D8}" type="presParOf" srcId="{B47AECC2-8885-DF4C-923D-4B348CC5A798}" destId="{CB2FC445-7BD7-3142-B113-9E46A769012D}" srcOrd="10" destOrd="0" presId="urn:microsoft.com/office/officeart/2005/8/layout/vList2"/>
    <dgm:cxn modelId="{6D00989D-59E4-324F-B3AE-39BC092424F8}" type="presParOf" srcId="{B47AECC2-8885-DF4C-923D-4B348CC5A798}" destId="{3CCAE98F-5184-614C-9CBD-15B6F66B39F8}" srcOrd="11" destOrd="0" presId="urn:microsoft.com/office/officeart/2005/8/layout/vList2"/>
    <dgm:cxn modelId="{A4D027B6-3DEF-F347-BE5E-ECAFE0B456C4}" type="presParOf" srcId="{B47AECC2-8885-DF4C-923D-4B348CC5A798}" destId="{0E5592A3-5D66-264C-941A-88C9F617A98F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B47C81-A924-8B4D-A582-D8D45CF827A1}" type="doc">
      <dgm:prSet loTypeId="urn:microsoft.com/office/officeart/2005/8/layout/vList3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B1D651-EDB3-0D49-ACA6-F335AAF56517}">
      <dgm:prSet/>
      <dgm:spPr/>
      <dgm:t>
        <a:bodyPr/>
        <a:lstStyle/>
        <a:p>
          <a:pPr rtl="0"/>
          <a:r>
            <a:rPr lang="en-US" dirty="0" smtClean="0"/>
            <a:t>Produce a prototype</a:t>
          </a:r>
          <a:endParaRPr lang="en-US" dirty="0"/>
        </a:p>
      </dgm:t>
    </dgm:pt>
    <dgm:pt modelId="{4E6F5B57-E19C-B549-8EAC-0B69307CB306}" type="parTrans" cxnId="{DC85AFC8-FEF6-DF4C-9994-3D0BB85D0E2E}">
      <dgm:prSet/>
      <dgm:spPr/>
      <dgm:t>
        <a:bodyPr/>
        <a:lstStyle/>
        <a:p>
          <a:endParaRPr lang="en-US"/>
        </a:p>
      </dgm:t>
    </dgm:pt>
    <dgm:pt modelId="{08102916-265B-2746-9750-8CFCEABC5993}" type="sibTrans" cxnId="{DC85AFC8-FEF6-DF4C-9994-3D0BB85D0E2E}">
      <dgm:prSet/>
      <dgm:spPr/>
      <dgm:t>
        <a:bodyPr/>
        <a:lstStyle/>
        <a:p>
          <a:endParaRPr lang="en-US"/>
        </a:p>
      </dgm:t>
    </dgm:pt>
    <dgm:pt modelId="{30D38073-E72B-D448-AC95-2C5FE2746D3B}">
      <dgm:prSet/>
      <dgm:spPr/>
      <dgm:t>
        <a:bodyPr/>
        <a:lstStyle/>
        <a:p>
          <a:pPr rtl="0"/>
          <a:r>
            <a:rPr lang="en-US" smtClean="0"/>
            <a:t>Mass Production</a:t>
          </a:r>
          <a:endParaRPr lang="en-US"/>
        </a:p>
      </dgm:t>
    </dgm:pt>
    <dgm:pt modelId="{415CBC22-25DE-964A-86B2-3FB139233495}" type="parTrans" cxnId="{C4CDCD6D-52E9-C244-8879-2DDAEDDDA99E}">
      <dgm:prSet/>
      <dgm:spPr/>
      <dgm:t>
        <a:bodyPr/>
        <a:lstStyle/>
        <a:p>
          <a:endParaRPr lang="en-US"/>
        </a:p>
      </dgm:t>
    </dgm:pt>
    <dgm:pt modelId="{BC54D82A-8B96-014D-9447-D4A078B2FFEC}" type="sibTrans" cxnId="{C4CDCD6D-52E9-C244-8879-2DDAEDDDA99E}">
      <dgm:prSet/>
      <dgm:spPr/>
      <dgm:t>
        <a:bodyPr/>
        <a:lstStyle/>
        <a:p>
          <a:endParaRPr lang="en-US"/>
        </a:p>
      </dgm:t>
    </dgm:pt>
    <dgm:pt modelId="{6ED8A325-3E38-8F4A-A8A2-BEFA0DE68E2F}">
      <dgm:prSet/>
      <dgm:spPr/>
      <dgm:t>
        <a:bodyPr/>
        <a:lstStyle/>
        <a:p>
          <a:pPr rtl="0"/>
          <a:r>
            <a:rPr lang="en-US" smtClean="0"/>
            <a:t>Collect feedback and improve</a:t>
          </a:r>
          <a:endParaRPr lang="en-US"/>
        </a:p>
      </dgm:t>
    </dgm:pt>
    <dgm:pt modelId="{B94B47C9-FA5F-B645-949E-CAA17E93B63D}" type="parTrans" cxnId="{E66D8581-B7FE-5A4A-8711-1CB443FAD0B5}">
      <dgm:prSet/>
      <dgm:spPr/>
      <dgm:t>
        <a:bodyPr/>
        <a:lstStyle/>
        <a:p>
          <a:endParaRPr lang="en-US"/>
        </a:p>
      </dgm:t>
    </dgm:pt>
    <dgm:pt modelId="{61354C9E-C07A-DB45-99D6-E04B399F6B7B}" type="sibTrans" cxnId="{E66D8581-B7FE-5A4A-8711-1CB443FAD0B5}">
      <dgm:prSet/>
      <dgm:spPr/>
      <dgm:t>
        <a:bodyPr/>
        <a:lstStyle/>
        <a:p>
          <a:endParaRPr lang="en-US"/>
        </a:p>
      </dgm:t>
    </dgm:pt>
    <dgm:pt modelId="{FDF30C2C-8A6B-8B4D-872E-4366B6AB3BA2}" type="pres">
      <dgm:prSet presAssocID="{4CB47C81-A924-8B4D-A582-D8D45CF827A1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F1BD8C-A9A1-CB48-8211-A4FC02B1250D}" type="pres">
      <dgm:prSet presAssocID="{B0B1D651-EDB3-0D49-ACA6-F335AAF56517}" presName="composite" presStyleCnt="0"/>
      <dgm:spPr/>
    </dgm:pt>
    <dgm:pt modelId="{8EF41F8C-E34F-5F4D-9CFA-999620C97AFE}" type="pres">
      <dgm:prSet presAssocID="{B0B1D651-EDB3-0D49-ACA6-F335AAF56517}" presName="imgShp" presStyleLbl="fgImgPlace1" presStyleIdx="0" presStyleCnt="3"/>
      <dgm:spPr/>
    </dgm:pt>
    <dgm:pt modelId="{ECA309DD-74C5-8840-8324-D5B953010ACA}" type="pres">
      <dgm:prSet presAssocID="{B0B1D651-EDB3-0D49-ACA6-F335AAF56517}" presName="txShp" presStyleLbl="node1" presStyleIdx="0" presStyleCnt="3" custScaleX="9417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33728A-95D0-1F4D-85CA-01ECA7680B05}" type="pres">
      <dgm:prSet presAssocID="{08102916-265B-2746-9750-8CFCEABC5993}" presName="spacing" presStyleCnt="0"/>
      <dgm:spPr/>
    </dgm:pt>
    <dgm:pt modelId="{B0A03DBF-F46D-9241-A97D-E8C349FC795B}" type="pres">
      <dgm:prSet presAssocID="{30D38073-E72B-D448-AC95-2C5FE2746D3B}" presName="composite" presStyleCnt="0"/>
      <dgm:spPr/>
    </dgm:pt>
    <dgm:pt modelId="{D1B4168B-03AB-DF40-A59C-DC80EB53C9ED}" type="pres">
      <dgm:prSet presAssocID="{30D38073-E72B-D448-AC95-2C5FE2746D3B}" presName="imgShp" presStyleLbl="fgImgPlace1" presStyleIdx="1" presStyleCnt="3"/>
      <dgm:spPr/>
    </dgm:pt>
    <dgm:pt modelId="{01AC9FFE-B2BE-F444-9BBF-85DCFA0B348B}" type="pres">
      <dgm:prSet presAssocID="{30D38073-E72B-D448-AC95-2C5FE2746D3B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D066F8-DDB9-0845-81EF-1DD065D672C1}" type="pres">
      <dgm:prSet presAssocID="{BC54D82A-8B96-014D-9447-D4A078B2FFEC}" presName="spacing" presStyleCnt="0"/>
      <dgm:spPr/>
    </dgm:pt>
    <dgm:pt modelId="{1B3A6837-0F0E-D941-A2C6-B7AE5638BB12}" type="pres">
      <dgm:prSet presAssocID="{6ED8A325-3E38-8F4A-A8A2-BEFA0DE68E2F}" presName="composite" presStyleCnt="0"/>
      <dgm:spPr/>
    </dgm:pt>
    <dgm:pt modelId="{0E3237FE-D842-7246-BE5E-A033BAD806EB}" type="pres">
      <dgm:prSet presAssocID="{6ED8A325-3E38-8F4A-A8A2-BEFA0DE68E2F}" presName="imgShp" presStyleLbl="fgImgPlace1" presStyleIdx="2" presStyleCnt="3"/>
      <dgm:spPr/>
    </dgm:pt>
    <dgm:pt modelId="{00B19978-F723-C242-B825-F6000327F540}" type="pres">
      <dgm:prSet presAssocID="{6ED8A325-3E38-8F4A-A8A2-BEFA0DE68E2F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85AFC8-FEF6-DF4C-9994-3D0BB85D0E2E}" srcId="{4CB47C81-A924-8B4D-A582-D8D45CF827A1}" destId="{B0B1D651-EDB3-0D49-ACA6-F335AAF56517}" srcOrd="0" destOrd="0" parTransId="{4E6F5B57-E19C-B549-8EAC-0B69307CB306}" sibTransId="{08102916-265B-2746-9750-8CFCEABC5993}"/>
    <dgm:cxn modelId="{E66D8581-B7FE-5A4A-8711-1CB443FAD0B5}" srcId="{4CB47C81-A924-8B4D-A582-D8D45CF827A1}" destId="{6ED8A325-3E38-8F4A-A8A2-BEFA0DE68E2F}" srcOrd="2" destOrd="0" parTransId="{B94B47C9-FA5F-B645-949E-CAA17E93B63D}" sibTransId="{61354C9E-C07A-DB45-99D6-E04B399F6B7B}"/>
    <dgm:cxn modelId="{7613AA13-4E40-1D49-9AB6-E48FBC3DB354}" type="presOf" srcId="{6ED8A325-3E38-8F4A-A8A2-BEFA0DE68E2F}" destId="{00B19978-F723-C242-B825-F6000327F540}" srcOrd="0" destOrd="0" presId="urn:microsoft.com/office/officeart/2005/8/layout/vList3"/>
    <dgm:cxn modelId="{4C66A45B-6B01-EC43-804C-7DA44C5EFA9E}" type="presOf" srcId="{B0B1D651-EDB3-0D49-ACA6-F335AAF56517}" destId="{ECA309DD-74C5-8840-8324-D5B953010ACA}" srcOrd="0" destOrd="0" presId="urn:microsoft.com/office/officeart/2005/8/layout/vList3"/>
    <dgm:cxn modelId="{C4CDCD6D-52E9-C244-8879-2DDAEDDDA99E}" srcId="{4CB47C81-A924-8B4D-A582-D8D45CF827A1}" destId="{30D38073-E72B-D448-AC95-2C5FE2746D3B}" srcOrd="1" destOrd="0" parTransId="{415CBC22-25DE-964A-86B2-3FB139233495}" sibTransId="{BC54D82A-8B96-014D-9447-D4A078B2FFEC}"/>
    <dgm:cxn modelId="{917A8D88-84B7-324B-A8C6-ECF79801BF67}" type="presOf" srcId="{30D38073-E72B-D448-AC95-2C5FE2746D3B}" destId="{01AC9FFE-B2BE-F444-9BBF-85DCFA0B348B}" srcOrd="0" destOrd="0" presId="urn:microsoft.com/office/officeart/2005/8/layout/vList3"/>
    <dgm:cxn modelId="{E322343A-2FC0-C44E-88CB-BC0364223A53}" type="presOf" srcId="{4CB47C81-A924-8B4D-A582-D8D45CF827A1}" destId="{FDF30C2C-8A6B-8B4D-872E-4366B6AB3BA2}" srcOrd="0" destOrd="0" presId="urn:microsoft.com/office/officeart/2005/8/layout/vList3"/>
    <dgm:cxn modelId="{AC4D41BF-DFE9-D047-96BC-B2F57E07BC70}" type="presParOf" srcId="{FDF30C2C-8A6B-8B4D-872E-4366B6AB3BA2}" destId="{B7F1BD8C-A9A1-CB48-8211-A4FC02B1250D}" srcOrd="0" destOrd="0" presId="urn:microsoft.com/office/officeart/2005/8/layout/vList3"/>
    <dgm:cxn modelId="{B30DA301-67C1-AA4B-BE9F-8ACD3770F050}" type="presParOf" srcId="{B7F1BD8C-A9A1-CB48-8211-A4FC02B1250D}" destId="{8EF41F8C-E34F-5F4D-9CFA-999620C97AFE}" srcOrd="0" destOrd="0" presId="urn:microsoft.com/office/officeart/2005/8/layout/vList3"/>
    <dgm:cxn modelId="{EA88749E-1ACD-2B46-B582-D6A37BF32FED}" type="presParOf" srcId="{B7F1BD8C-A9A1-CB48-8211-A4FC02B1250D}" destId="{ECA309DD-74C5-8840-8324-D5B953010ACA}" srcOrd="1" destOrd="0" presId="urn:microsoft.com/office/officeart/2005/8/layout/vList3"/>
    <dgm:cxn modelId="{42FCA389-7BAD-9C4B-8AD4-CA7D3AE4A6D5}" type="presParOf" srcId="{FDF30C2C-8A6B-8B4D-872E-4366B6AB3BA2}" destId="{2833728A-95D0-1F4D-85CA-01ECA7680B05}" srcOrd="1" destOrd="0" presId="urn:microsoft.com/office/officeart/2005/8/layout/vList3"/>
    <dgm:cxn modelId="{C3235BE7-97F1-4E41-94AA-25B56340E94D}" type="presParOf" srcId="{FDF30C2C-8A6B-8B4D-872E-4366B6AB3BA2}" destId="{B0A03DBF-F46D-9241-A97D-E8C349FC795B}" srcOrd="2" destOrd="0" presId="urn:microsoft.com/office/officeart/2005/8/layout/vList3"/>
    <dgm:cxn modelId="{2D93C93C-36C1-9D43-92D9-FE75546E9EB6}" type="presParOf" srcId="{B0A03DBF-F46D-9241-A97D-E8C349FC795B}" destId="{D1B4168B-03AB-DF40-A59C-DC80EB53C9ED}" srcOrd="0" destOrd="0" presId="urn:microsoft.com/office/officeart/2005/8/layout/vList3"/>
    <dgm:cxn modelId="{0E2F6289-AD22-0348-B0E2-23D12062758F}" type="presParOf" srcId="{B0A03DBF-F46D-9241-A97D-E8C349FC795B}" destId="{01AC9FFE-B2BE-F444-9BBF-85DCFA0B348B}" srcOrd="1" destOrd="0" presId="urn:microsoft.com/office/officeart/2005/8/layout/vList3"/>
    <dgm:cxn modelId="{689683E6-A5F8-4545-B65F-D6A3137E2A77}" type="presParOf" srcId="{FDF30C2C-8A6B-8B4D-872E-4366B6AB3BA2}" destId="{49D066F8-DDB9-0845-81EF-1DD065D672C1}" srcOrd="3" destOrd="0" presId="urn:microsoft.com/office/officeart/2005/8/layout/vList3"/>
    <dgm:cxn modelId="{30AAF3F5-8206-7C42-93F6-0EA4D4460FF5}" type="presParOf" srcId="{FDF30C2C-8A6B-8B4D-872E-4366B6AB3BA2}" destId="{1B3A6837-0F0E-D941-A2C6-B7AE5638BB12}" srcOrd="4" destOrd="0" presId="urn:microsoft.com/office/officeart/2005/8/layout/vList3"/>
    <dgm:cxn modelId="{D5574B74-C780-D642-85F7-CAFCB044DC49}" type="presParOf" srcId="{1B3A6837-0F0E-D941-A2C6-B7AE5638BB12}" destId="{0E3237FE-D842-7246-BE5E-A033BAD806EB}" srcOrd="0" destOrd="0" presId="urn:microsoft.com/office/officeart/2005/8/layout/vList3"/>
    <dgm:cxn modelId="{429242F2-BFAF-8845-B88C-E39CF7A156F7}" type="presParOf" srcId="{1B3A6837-0F0E-D941-A2C6-B7AE5638BB12}" destId="{00B19978-F723-C242-B825-F6000327F54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D1E7EAC-0F06-4B68-AFA0-5BCFACC8EAA6}" type="doc">
      <dgm:prSet loTypeId="urn:microsoft.com/office/officeart/2008/layout/LinedList" loCatId="Inbox" qsTypeId="urn:microsoft.com/office/officeart/2005/8/quickstyle/simple4" qsCatId="simple" csTypeId="urn:microsoft.com/office/officeart/2005/8/colors/ColorSchemeForSuggestions" csCatId="other"/>
      <dgm:spPr/>
      <dgm:t>
        <a:bodyPr/>
        <a:lstStyle/>
        <a:p>
          <a:endParaRPr lang="en-US"/>
        </a:p>
      </dgm:t>
    </dgm:pt>
    <dgm:pt modelId="{6D4B4F2D-6BE8-49CB-ACF1-F272DDC5700B}">
      <dgm:prSet/>
      <dgm:spPr/>
      <dgm:t>
        <a:bodyPr/>
        <a:lstStyle/>
        <a:p>
          <a:r>
            <a:rPr lang="en-US"/>
            <a:t>Nitrogen flow capacity and concentration sensor          S $200</a:t>
          </a:r>
        </a:p>
      </dgm:t>
    </dgm:pt>
    <dgm:pt modelId="{8E30BC9E-5035-4F3C-8C4C-A63452121870}" type="parTrans" cxnId="{2780F0B6-522A-4368-A2C9-427A2D3B3327}">
      <dgm:prSet/>
      <dgm:spPr/>
      <dgm:t>
        <a:bodyPr/>
        <a:lstStyle/>
        <a:p>
          <a:endParaRPr lang="en-US"/>
        </a:p>
      </dgm:t>
    </dgm:pt>
    <dgm:pt modelId="{401C9B1C-AB9F-4660-BC86-63335FD7218B}" type="sibTrans" cxnId="{2780F0B6-522A-4368-A2C9-427A2D3B3327}">
      <dgm:prSet/>
      <dgm:spPr/>
      <dgm:t>
        <a:bodyPr/>
        <a:lstStyle/>
        <a:p>
          <a:endParaRPr lang="en-US"/>
        </a:p>
      </dgm:t>
    </dgm:pt>
    <dgm:pt modelId="{C0D175C1-0C27-4EAE-9FAE-3F7BE4021A95}">
      <dgm:prSet/>
      <dgm:spPr/>
      <dgm:t>
        <a:bodyPr/>
        <a:lstStyle/>
        <a:p>
          <a:r>
            <a:rPr lang="en-US"/>
            <a:t>Pre-programmed chip 		                                      S $10</a:t>
          </a:r>
        </a:p>
      </dgm:t>
    </dgm:pt>
    <dgm:pt modelId="{97640A7E-38E7-4E90-99F1-BB3E15F33160}" type="parTrans" cxnId="{320E9B0C-4714-42DA-BC3B-A78B1DB751DD}">
      <dgm:prSet/>
      <dgm:spPr/>
      <dgm:t>
        <a:bodyPr/>
        <a:lstStyle/>
        <a:p>
          <a:endParaRPr lang="en-US"/>
        </a:p>
      </dgm:t>
    </dgm:pt>
    <dgm:pt modelId="{C6458493-B0CF-4E12-BE26-F5AA031390C8}" type="sibTrans" cxnId="{320E9B0C-4714-42DA-BC3B-A78B1DB751DD}">
      <dgm:prSet/>
      <dgm:spPr/>
      <dgm:t>
        <a:bodyPr/>
        <a:lstStyle/>
        <a:p>
          <a:endParaRPr lang="en-US"/>
        </a:p>
      </dgm:t>
    </dgm:pt>
    <dgm:pt modelId="{04F38839-9226-4267-A850-9A96B97227FC}">
      <dgm:prSet/>
      <dgm:spPr/>
      <dgm:t>
        <a:bodyPr/>
        <a:lstStyle/>
        <a:p>
          <a:r>
            <a:rPr lang="en-US"/>
            <a:t>Bluetooth transmitter                                                           S $5</a:t>
          </a:r>
        </a:p>
      </dgm:t>
    </dgm:pt>
    <dgm:pt modelId="{5FFA009A-D7CB-4BD5-AC0A-E9261C64213A}" type="parTrans" cxnId="{BF567D95-63F2-4E25-905F-EC70285C03E7}">
      <dgm:prSet/>
      <dgm:spPr/>
      <dgm:t>
        <a:bodyPr/>
        <a:lstStyle/>
        <a:p>
          <a:endParaRPr lang="en-US"/>
        </a:p>
      </dgm:t>
    </dgm:pt>
    <dgm:pt modelId="{27FBDE5E-2A99-474B-B56B-441FEA308709}" type="sibTrans" cxnId="{BF567D95-63F2-4E25-905F-EC70285C03E7}">
      <dgm:prSet/>
      <dgm:spPr/>
      <dgm:t>
        <a:bodyPr/>
        <a:lstStyle/>
        <a:p>
          <a:endParaRPr lang="en-US"/>
        </a:p>
      </dgm:t>
    </dgm:pt>
    <dgm:pt modelId="{6DE0D4D7-34A5-4D29-A377-325207328C87}">
      <dgm:prSet/>
      <dgm:spPr/>
      <dgm:t>
        <a:bodyPr/>
        <a:lstStyle/>
        <a:p>
          <a:r>
            <a:rPr lang="en-US"/>
            <a:t>Bluetooth receiver 			                      </a:t>
          </a:r>
          <a:r>
            <a:rPr lang="zh-CN"/>
            <a:t>                </a:t>
          </a:r>
          <a:r>
            <a:rPr lang="en-US"/>
            <a:t> S $5</a:t>
          </a:r>
        </a:p>
      </dgm:t>
    </dgm:pt>
    <dgm:pt modelId="{8EAC5100-B60B-443C-91ED-DB8F78ABCEE6}" type="parTrans" cxnId="{53C7FBA8-EC8E-4C77-B439-69799ED4841E}">
      <dgm:prSet/>
      <dgm:spPr/>
      <dgm:t>
        <a:bodyPr/>
        <a:lstStyle/>
        <a:p>
          <a:endParaRPr lang="en-US"/>
        </a:p>
      </dgm:t>
    </dgm:pt>
    <dgm:pt modelId="{2640BA3A-7CDD-4F88-8DE5-C9B8CB92740D}" type="sibTrans" cxnId="{53C7FBA8-EC8E-4C77-B439-69799ED4841E}">
      <dgm:prSet/>
      <dgm:spPr/>
      <dgm:t>
        <a:bodyPr/>
        <a:lstStyle/>
        <a:p>
          <a:endParaRPr lang="en-US"/>
        </a:p>
      </dgm:t>
    </dgm:pt>
    <dgm:pt modelId="{ED1A6902-4458-4E4C-AA6F-FE682C0FA491}">
      <dgm:prSet/>
      <dgm:spPr/>
      <dgm:t>
        <a:bodyPr/>
        <a:lstStyle/>
        <a:p>
          <a:r>
            <a:rPr lang="en-US"/>
            <a:t>Total		 		</a:t>
          </a:r>
          <a:r>
            <a:rPr lang="en-GB"/>
            <a:t>                                      </a:t>
          </a:r>
          <a:r>
            <a:rPr lang="zh-CN"/>
            <a:t>        </a:t>
          </a:r>
          <a:r>
            <a:rPr lang="en-GB"/>
            <a:t> S$220</a:t>
          </a:r>
          <a:endParaRPr lang="en-US"/>
        </a:p>
      </dgm:t>
    </dgm:pt>
    <dgm:pt modelId="{FC6D68E4-3BBA-4CF4-9529-902F58E4C796}" type="parTrans" cxnId="{040D9D86-A4CE-4E7E-8289-D87C194B1BEA}">
      <dgm:prSet/>
      <dgm:spPr/>
      <dgm:t>
        <a:bodyPr/>
        <a:lstStyle/>
        <a:p>
          <a:endParaRPr lang="en-US"/>
        </a:p>
      </dgm:t>
    </dgm:pt>
    <dgm:pt modelId="{671B80E1-BC86-42B4-8618-6EC941973238}" type="sibTrans" cxnId="{040D9D86-A4CE-4E7E-8289-D87C194B1BEA}">
      <dgm:prSet/>
      <dgm:spPr/>
      <dgm:t>
        <a:bodyPr/>
        <a:lstStyle/>
        <a:p>
          <a:endParaRPr lang="en-US"/>
        </a:p>
      </dgm:t>
    </dgm:pt>
    <dgm:pt modelId="{C4479EC2-DCF4-0043-B6A8-86A3B9F1D657}" type="pres">
      <dgm:prSet presAssocID="{CD1E7EAC-0F06-4B68-AFA0-5BCFACC8EAA6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F332D068-880F-F04D-A073-65642E76C857}" type="pres">
      <dgm:prSet presAssocID="{6D4B4F2D-6BE8-49CB-ACF1-F272DDC5700B}" presName="thickLine" presStyleLbl="alignNode1" presStyleIdx="0" presStyleCnt="5"/>
      <dgm:spPr/>
    </dgm:pt>
    <dgm:pt modelId="{84E600D7-656B-DF43-8FCA-10CB819BBEF4}" type="pres">
      <dgm:prSet presAssocID="{6D4B4F2D-6BE8-49CB-ACF1-F272DDC5700B}" presName="horz1" presStyleCnt="0"/>
      <dgm:spPr/>
    </dgm:pt>
    <dgm:pt modelId="{119861A2-B55F-694F-BEB0-C9DF47DDB435}" type="pres">
      <dgm:prSet presAssocID="{6D4B4F2D-6BE8-49CB-ACF1-F272DDC5700B}" presName="tx1" presStyleLbl="revTx" presStyleIdx="0" presStyleCnt="5"/>
      <dgm:spPr/>
      <dgm:t>
        <a:bodyPr/>
        <a:lstStyle/>
        <a:p>
          <a:endParaRPr lang="en-US"/>
        </a:p>
      </dgm:t>
    </dgm:pt>
    <dgm:pt modelId="{2426CE9B-89E4-5045-BCC5-887D53E7B529}" type="pres">
      <dgm:prSet presAssocID="{6D4B4F2D-6BE8-49CB-ACF1-F272DDC5700B}" presName="vert1" presStyleCnt="0"/>
      <dgm:spPr/>
    </dgm:pt>
    <dgm:pt modelId="{261C8447-B04D-CB44-B06C-4E13EAB31072}" type="pres">
      <dgm:prSet presAssocID="{C0D175C1-0C27-4EAE-9FAE-3F7BE4021A95}" presName="thickLine" presStyleLbl="alignNode1" presStyleIdx="1" presStyleCnt="5"/>
      <dgm:spPr/>
    </dgm:pt>
    <dgm:pt modelId="{058AFF63-9B33-AA49-A08F-ABB213965E73}" type="pres">
      <dgm:prSet presAssocID="{C0D175C1-0C27-4EAE-9FAE-3F7BE4021A95}" presName="horz1" presStyleCnt="0"/>
      <dgm:spPr/>
    </dgm:pt>
    <dgm:pt modelId="{F71DDBBA-0A28-0A4E-A280-282E2D12061D}" type="pres">
      <dgm:prSet presAssocID="{C0D175C1-0C27-4EAE-9FAE-3F7BE4021A95}" presName="tx1" presStyleLbl="revTx" presStyleIdx="1" presStyleCnt="5"/>
      <dgm:spPr/>
      <dgm:t>
        <a:bodyPr/>
        <a:lstStyle/>
        <a:p>
          <a:endParaRPr lang="en-US"/>
        </a:p>
      </dgm:t>
    </dgm:pt>
    <dgm:pt modelId="{44244E5B-335D-DF4C-B7D0-99E71FAC45B5}" type="pres">
      <dgm:prSet presAssocID="{C0D175C1-0C27-4EAE-9FAE-3F7BE4021A95}" presName="vert1" presStyleCnt="0"/>
      <dgm:spPr/>
    </dgm:pt>
    <dgm:pt modelId="{ABA9D1FC-8191-B248-9B32-0E9C030FA061}" type="pres">
      <dgm:prSet presAssocID="{04F38839-9226-4267-A850-9A96B97227FC}" presName="thickLine" presStyleLbl="alignNode1" presStyleIdx="2" presStyleCnt="5"/>
      <dgm:spPr/>
    </dgm:pt>
    <dgm:pt modelId="{B0CBA4F4-1C81-F247-A1C3-0E6DA76B1CC0}" type="pres">
      <dgm:prSet presAssocID="{04F38839-9226-4267-A850-9A96B97227FC}" presName="horz1" presStyleCnt="0"/>
      <dgm:spPr/>
    </dgm:pt>
    <dgm:pt modelId="{074E43D7-AFFF-5B49-937F-B68A0F23CB33}" type="pres">
      <dgm:prSet presAssocID="{04F38839-9226-4267-A850-9A96B97227FC}" presName="tx1" presStyleLbl="revTx" presStyleIdx="2" presStyleCnt="5"/>
      <dgm:spPr/>
      <dgm:t>
        <a:bodyPr/>
        <a:lstStyle/>
        <a:p>
          <a:endParaRPr lang="en-US"/>
        </a:p>
      </dgm:t>
    </dgm:pt>
    <dgm:pt modelId="{ECC6673F-DC86-8744-BB51-9DBB8A9178A0}" type="pres">
      <dgm:prSet presAssocID="{04F38839-9226-4267-A850-9A96B97227FC}" presName="vert1" presStyleCnt="0"/>
      <dgm:spPr/>
    </dgm:pt>
    <dgm:pt modelId="{9CDBDC29-468B-F64D-AE3C-75BD872FF067}" type="pres">
      <dgm:prSet presAssocID="{6DE0D4D7-34A5-4D29-A377-325207328C87}" presName="thickLine" presStyleLbl="alignNode1" presStyleIdx="3" presStyleCnt="5"/>
      <dgm:spPr/>
    </dgm:pt>
    <dgm:pt modelId="{80A24513-12B7-3048-B752-049BB9DC227A}" type="pres">
      <dgm:prSet presAssocID="{6DE0D4D7-34A5-4D29-A377-325207328C87}" presName="horz1" presStyleCnt="0"/>
      <dgm:spPr/>
    </dgm:pt>
    <dgm:pt modelId="{B076AFE1-CDA5-C248-8309-E9EBFBEE3FA9}" type="pres">
      <dgm:prSet presAssocID="{6DE0D4D7-34A5-4D29-A377-325207328C87}" presName="tx1" presStyleLbl="revTx" presStyleIdx="3" presStyleCnt="5"/>
      <dgm:spPr/>
      <dgm:t>
        <a:bodyPr/>
        <a:lstStyle/>
        <a:p>
          <a:endParaRPr lang="en-US"/>
        </a:p>
      </dgm:t>
    </dgm:pt>
    <dgm:pt modelId="{20990C24-7D0F-0B4D-91C1-5806E065BC75}" type="pres">
      <dgm:prSet presAssocID="{6DE0D4D7-34A5-4D29-A377-325207328C87}" presName="vert1" presStyleCnt="0"/>
      <dgm:spPr/>
    </dgm:pt>
    <dgm:pt modelId="{81564356-8F16-484F-B1E8-5F7B7AE208AB}" type="pres">
      <dgm:prSet presAssocID="{ED1A6902-4458-4E4C-AA6F-FE682C0FA491}" presName="thickLine" presStyleLbl="alignNode1" presStyleIdx="4" presStyleCnt="5"/>
      <dgm:spPr/>
    </dgm:pt>
    <dgm:pt modelId="{BC8F0176-C4D5-2E40-91D0-DCC33CFDA6FA}" type="pres">
      <dgm:prSet presAssocID="{ED1A6902-4458-4E4C-AA6F-FE682C0FA491}" presName="horz1" presStyleCnt="0"/>
      <dgm:spPr/>
    </dgm:pt>
    <dgm:pt modelId="{F18F4D12-D8B6-B548-BABF-469EF1485DB0}" type="pres">
      <dgm:prSet presAssocID="{ED1A6902-4458-4E4C-AA6F-FE682C0FA491}" presName="tx1" presStyleLbl="revTx" presStyleIdx="4" presStyleCnt="5"/>
      <dgm:spPr/>
      <dgm:t>
        <a:bodyPr/>
        <a:lstStyle/>
        <a:p>
          <a:endParaRPr lang="en-US"/>
        </a:p>
      </dgm:t>
    </dgm:pt>
    <dgm:pt modelId="{030BF36D-0A51-744A-A340-2F4DFD7B399E}" type="pres">
      <dgm:prSet presAssocID="{ED1A6902-4458-4E4C-AA6F-FE682C0FA491}" presName="vert1" presStyleCnt="0"/>
      <dgm:spPr/>
    </dgm:pt>
  </dgm:ptLst>
  <dgm:cxnLst>
    <dgm:cxn modelId="{9AE7D98E-9512-134D-8650-C5FAA9B9EBD6}" type="presOf" srcId="{04F38839-9226-4267-A850-9A96B97227FC}" destId="{074E43D7-AFFF-5B49-937F-B68A0F23CB33}" srcOrd="0" destOrd="0" presId="urn:microsoft.com/office/officeart/2008/layout/LinedList"/>
    <dgm:cxn modelId="{320E9B0C-4714-42DA-BC3B-A78B1DB751DD}" srcId="{CD1E7EAC-0F06-4B68-AFA0-5BCFACC8EAA6}" destId="{C0D175C1-0C27-4EAE-9FAE-3F7BE4021A95}" srcOrd="1" destOrd="0" parTransId="{97640A7E-38E7-4E90-99F1-BB3E15F33160}" sibTransId="{C6458493-B0CF-4E12-BE26-F5AA031390C8}"/>
    <dgm:cxn modelId="{BF567D95-63F2-4E25-905F-EC70285C03E7}" srcId="{CD1E7EAC-0F06-4B68-AFA0-5BCFACC8EAA6}" destId="{04F38839-9226-4267-A850-9A96B97227FC}" srcOrd="2" destOrd="0" parTransId="{5FFA009A-D7CB-4BD5-AC0A-E9261C64213A}" sibTransId="{27FBDE5E-2A99-474B-B56B-441FEA308709}"/>
    <dgm:cxn modelId="{980C818F-6540-B345-8D8F-CC73D5124E04}" type="presOf" srcId="{CD1E7EAC-0F06-4B68-AFA0-5BCFACC8EAA6}" destId="{C4479EC2-DCF4-0043-B6A8-86A3B9F1D657}" srcOrd="0" destOrd="0" presId="urn:microsoft.com/office/officeart/2008/layout/LinedList"/>
    <dgm:cxn modelId="{040D9D86-A4CE-4E7E-8289-D87C194B1BEA}" srcId="{CD1E7EAC-0F06-4B68-AFA0-5BCFACC8EAA6}" destId="{ED1A6902-4458-4E4C-AA6F-FE682C0FA491}" srcOrd="4" destOrd="0" parTransId="{FC6D68E4-3BBA-4CF4-9529-902F58E4C796}" sibTransId="{671B80E1-BC86-42B4-8618-6EC941973238}"/>
    <dgm:cxn modelId="{53C7FBA8-EC8E-4C77-B439-69799ED4841E}" srcId="{CD1E7EAC-0F06-4B68-AFA0-5BCFACC8EAA6}" destId="{6DE0D4D7-34A5-4D29-A377-325207328C87}" srcOrd="3" destOrd="0" parTransId="{8EAC5100-B60B-443C-91ED-DB8F78ABCEE6}" sibTransId="{2640BA3A-7CDD-4F88-8DE5-C9B8CB92740D}"/>
    <dgm:cxn modelId="{D4218837-8003-E949-948D-A48007446C0E}" type="presOf" srcId="{6D4B4F2D-6BE8-49CB-ACF1-F272DDC5700B}" destId="{119861A2-B55F-694F-BEB0-C9DF47DDB435}" srcOrd="0" destOrd="0" presId="urn:microsoft.com/office/officeart/2008/layout/LinedList"/>
    <dgm:cxn modelId="{64E6554B-A6FB-3048-83AC-AE250C8B1DA5}" type="presOf" srcId="{ED1A6902-4458-4E4C-AA6F-FE682C0FA491}" destId="{F18F4D12-D8B6-B548-BABF-469EF1485DB0}" srcOrd="0" destOrd="0" presId="urn:microsoft.com/office/officeart/2008/layout/LinedList"/>
    <dgm:cxn modelId="{2780F0B6-522A-4368-A2C9-427A2D3B3327}" srcId="{CD1E7EAC-0F06-4B68-AFA0-5BCFACC8EAA6}" destId="{6D4B4F2D-6BE8-49CB-ACF1-F272DDC5700B}" srcOrd="0" destOrd="0" parTransId="{8E30BC9E-5035-4F3C-8C4C-A63452121870}" sibTransId="{401C9B1C-AB9F-4660-BC86-63335FD7218B}"/>
    <dgm:cxn modelId="{8D8FDD57-546B-E544-9664-CC34A8C57407}" type="presOf" srcId="{6DE0D4D7-34A5-4D29-A377-325207328C87}" destId="{B076AFE1-CDA5-C248-8309-E9EBFBEE3FA9}" srcOrd="0" destOrd="0" presId="urn:microsoft.com/office/officeart/2008/layout/LinedList"/>
    <dgm:cxn modelId="{5B21F485-8062-EF40-A591-F63908D9D9D3}" type="presOf" srcId="{C0D175C1-0C27-4EAE-9FAE-3F7BE4021A95}" destId="{F71DDBBA-0A28-0A4E-A280-282E2D12061D}" srcOrd="0" destOrd="0" presId="urn:microsoft.com/office/officeart/2008/layout/LinedList"/>
    <dgm:cxn modelId="{AECCC148-8058-F047-817B-08448DBB3BAC}" type="presParOf" srcId="{C4479EC2-DCF4-0043-B6A8-86A3B9F1D657}" destId="{F332D068-880F-F04D-A073-65642E76C857}" srcOrd="0" destOrd="0" presId="urn:microsoft.com/office/officeart/2008/layout/LinedList"/>
    <dgm:cxn modelId="{08DFFC72-D255-2247-B01E-42D6D02EBD5B}" type="presParOf" srcId="{C4479EC2-DCF4-0043-B6A8-86A3B9F1D657}" destId="{84E600D7-656B-DF43-8FCA-10CB819BBEF4}" srcOrd="1" destOrd="0" presId="urn:microsoft.com/office/officeart/2008/layout/LinedList"/>
    <dgm:cxn modelId="{84F0FC0D-2F25-DA4C-8041-0D6BB34793B8}" type="presParOf" srcId="{84E600D7-656B-DF43-8FCA-10CB819BBEF4}" destId="{119861A2-B55F-694F-BEB0-C9DF47DDB435}" srcOrd="0" destOrd="0" presId="urn:microsoft.com/office/officeart/2008/layout/LinedList"/>
    <dgm:cxn modelId="{FE7DE148-9FA7-FA49-9F9A-CD94FBAADC78}" type="presParOf" srcId="{84E600D7-656B-DF43-8FCA-10CB819BBEF4}" destId="{2426CE9B-89E4-5045-BCC5-887D53E7B529}" srcOrd="1" destOrd="0" presId="urn:microsoft.com/office/officeart/2008/layout/LinedList"/>
    <dgm:cxn modelId="{DACA7190-513B-1943-B36C-A2F6CE7F94E5}" type="presParOf" srcId="{C4479EC2-DCF4-0043-B6A8-86A3B9F1D657}" destId="{261C8447-B04D-CB44-B06C-4E13EAB31072}" srcOrd="2" destOrd="0" presId="urn:microsoft.com/office/officeart/2008/layout/LinedList"/>
    <dgm:cxn modelId="{B27785CE-DCE7-0D48-9B8E-9C4835A5EC47}" type="presParOf" srcId="{C4479EC2-DCF4-0043-B6A8-86A3B9F1D657}" destId="{058AFF63-9B33-AA49-A08F-ABB213965E73}" srcOrd="3" destOrd="0" presId="urn:microsoft.com/office/officeart/2008/layout/LinedList"/>
    <dgm:cxn modelId="{B4C89491-13A1-6346-93CD-7A8CC8057BBE}" type="presParOf" srcId="{058AFF63-9B33-AA49-A08F-ABB213965E73}" destId="{F71DDBBA-0A28-0A4E-A280-282E2D12061D}" srcOrd="0" destOrd="0" presId="urn:microsoft.com/office/officeart/2008/layout/LinedList"/>
    <dgm:cxn modelId="{53D011D9-A6B5-B24F-8618-69E93F3CCFA9}" type="presParOf" srcId="{058AFF63-9B33-AA49-A08F-ABB213965E73}" destId="{44244E5B-335D-DF4C-B7D0-99E71FAC45B5}" srcOrd="1" destOrd="0" presId="urn:microsoft.com/office/officeart/2008/layout/LinedList"/>
    <dgm:cxn modelId="{1856D928-46F0-3243-982C-544F0A5575ED}" type="presParOf" srcId="{C4479EC2-DCF4-0043-B6A8-86A3B9F1D657}" destId="{ABA9D1FC-8191-B248-9B32-0E9C030FA061}" srcOrd="4" destOrd="0" presId="urn:microsoft.com/office/officeart/2008/layout/LinedList"/>
    <dgm:cxn modelId="{745F9B2C-8265-C24F-BA8F-86BAD4EDDDEB}" type="presParOf" srcId="{C4479EC2-DCF4-0043-B6A8-86A3B9F1D657}" destId="{B0CBA4F4-1C81-F247-A1C3-0E6DA76B1CC0}" srcOrd="5" destOrd="0" presId="urn:microsoft.com/office/officeart/2008/layout/LinedList"/>
    <dgm:cxn modelId="{40BAAF62-FE1C-1247-827F-D4DE3213B09C}" type="presParOf" srcId="{B0CBA4F4-1C81-F247-A1C3-0E6DA76B1CC0}" destId="{074E43D7-AFFF-5B49-937F-B68A0F23CB33}" srcOrd="0" destOrd="0" presId="urn:microsoft.com/office/officeart/2008/layout/LinedList"/>
    <dgm:cxn modelId="{5BEC6B69-7070-5B4D-AFA5-7F7354B8DD0B}" type="presParOf" srcId="{B0CBA4F4-1C81-F247-A1C3-0E6DA76B1CC0}" destId="{ECC6673F-DC86-8744-BB51-9DBB8A9178A0}" srcOrd="1" destOrd="0" presId="urn:microsoft.com/office/officeart/2008/layout/LinedList"/>
    <dgm:cxn modelId="{48EA6BB1-AC05-FC4B-9551-A7EDBA09A455}" type="presParOf" srcId="{C4479EC2-DCF4-0043-B6A8-86A3B9F1D657}" destId="{9CDBDC29-468B-F64D-AE3C-75BD872FF067}" srcOrd="6" destOrd="0" presId="urn:microsoft.com/office/officeart/2008/layout/LinedList"/>
    <dgm:cxn modelId="{CF66A8DB-703A-7E45-9285-6E50E1D61B59}" type="presParOf" srcId="{C4479EC2-DCF4-0043-B6A8-86A3B9F1D657}" destId="{80A24513-12B7-3048-B752-049BB9DC227A}" srcOrd="7" destOrd="0" presId="urn:microsoft.com/office/officeart/2008/layout/LinedList"/>
    <dgm:cxn modelId="{E44B3E6E-0F65-3441-8B14-4FAE250F570F}" type="presParOf" srcId="{80A24513-12B7-3048-B752-049BB9DC227A}" destId="{B076AFE1-CDA5-C248-8309-E9EBFBEE3FA9}" srcOrd="0" destOrd="0" presId="urn:microsoft.com/office/officeart/2008/layout/LinedList"/>
    <dgm:cxn modelId="{7D183474-5138-674B-92F5-F138C5BD5643}" type="presParOf" srcId="{80A24513-12B7-3048-B752-049BB9DC227A}" destId="{20990C24-7D0F-0B4D-91C1-5806E065BC75}" srcOrd="1" destOrd="0" presId="urn:microsoft.com/office/officeart/2008/layout/LinedList"/>
    <dgm:cxn modelId="{55759B87-9453-7C42-9C90-D22B45CA2E21}" type="presParOf" srcId="{C4479EC2-DCF4-0043-B6A8-86A3B9F1D657}" destId="{81564356-8F16-484F-B1E8-5F7B7AE208AB}" srcOrd="8" destOrd="0" presId="urn:microsoft.com/office/officeart/2008/layout/LinedList"/>
    <dgm:cxn modelId="{2A22DC3E-D79A-2F42-BF63-665D7A7EBBA8}" type="presParOf" srcId="{C4479EC2-DCF4-0043-B6A8-86A3B9F1D657}" destId="{BC8F0176-C4D5-2E40-91D0-DCC33CFDA6FA}" srcOrd="9" destOrd="0" presId="urn:microsoft.com/office/officeart/2008/layout/LinedList"/>
    <dgm:cxn modelId="{44170C6F-A4F1-6045-9A5A-02CDF2D28DAF}" type="presParOf" srcId="{BC8F0176-C4D5-2E40-91D0-DCC33CFDA6FA}" destId="{F18F4D12-D8B6-B548-BABF-469EF1485DB0}" srcOrd="0" destOrd="0" presId="urn:microsoft.com/office/officeart/2008/layout/LinedList"/>
    <dgm:cxn modelId="{BD34642B-475C-8E43-9F2E-35A140338076}" type="presParOf" srcId="{BC8F0176-C4D5-2E40-91D0-DCC33CFDA6FA}" destId="{030BF36D-0A51-744A-A340-2F4DFD7B399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439E185-55E5-474C-A5B5-7227AE2318F9}" type="doc">
      <dgm:prSet loTypeId="urn:microsoft.com/office/officeart/2005/8/layout/vProcess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EFF8AC-00B0-AC48-ACF6-1C9B92983ED2}">
      <dgm:prSet phldrT="[Text]"/>
      <dgm:spPr/>
      <dgm:t>
        <a:bodyPr/>
        <a:lstStyle/>
        <a:p>
          <a:r>
            <a:rPr lang="en-US" dirty="0" smtClean="0"/>
            <a:t>Accurate and timely alerts</a:t>
          </a:r>
          <a:endParaRPr lang="en-US" dirty="0"/>
        </a:p>
      </dgm:t>
    </dgm:pt>
    <dgm:pt modelId="{442493A8-767B-024C-A061-A82189F731DA}" type="parTrans" cxnId="{E930B142-CC9E-1B4A-8166-843318D18D98}">
      <dgm:prSet/>
      <dgm:spPr/>
      <dgm:t>
        <a:bodyPr/>
        <a:lstStyle/>
        <a:p>
          <a:endParaRPr lang="en-US"/>
        </a:p>
      </dgm:t>
    </dgm:pt>
    <dgm:pt modelId="{6E942DCD-2D57-1542-859F-A62CA1390317}" type="sibTrans" cxnId="{E930B142-CC9E-1B4A-8166-843318D18D98}">
      <dgm:prSet/>
      <dgm:spPr/>
      <dgm:t>
        <a:bodyPr/>
        <a:lstStyle/>
        <a:p>
          <a:endParaRPr lang="en-US"/>
        </a:p>
      </dgm:t>
    </dgm:pt>
    <dgm:pt modelId="{4CCB8098-CC12-AA4C-83EB-63BBE8057695}">
      <dgm:prSet phldrT="[Text]"/>
      <dgm:spPr/>
      <dgm:t>
        <a:bodyPr/>
        <a:lstStyle/>
        <a:p>
          <a:r>
            <a:rPr lang="en-US" dirty="0" smtClean="0"/>
            <a:t>             Ensure safety, save lives, prevent    tragedy </a:t>
          </a:r>
          <a:endParaRPr lang="en-US" dirty="0"/>
        </a:p>
      </dgm:t>
    </dgm:pt>
    <dgm:pt modelId="{58D9AA5E-BE3B-694B-8CD2-B377833AAD45}" type="parTrans" cxnId="{942FD869-93E7-4547-B11A-D8260BD2AB07}">
      <dgm:prSet/>
      <dgm:spPr/>
      <dgm:t>
        <a:bodyPr/>
        <a:lstStyle/>
        <a:p>
          <a:endParaRPr lang="en-US"/>
        </a:p>
      </dgm:t>
    </dgm:pt>
    <dgm:pt modelId="{559C5BB4-F18D-D746-91E1-66B0F894709E}" type="sibTrans" cxnId="{942FD869-93E7-4547-B11A-D8260BD2AB07}">
      <dgm:prSet/>
      <dgm:spPr/>
      <dgm:t>
        <a:bodyPr/>
        <a:lstStyle/>
        <a:p>
          <a:endParaRPr lang="en-US"/>
        </a:p>
      </dgm:t>
    </dgm:pt>
    <dgm:pt modelId="{D4062D61-B4DF-B740-8B98-60883D5D781D}">
      <dgm:prSet phldrT="[Text]"/>
      <dgm:spPr/>
      <dgm:t>
        <a:bodyPr/>
        <a:lstStyle/>
        <a:p>
          <a:r>
            <a:rPr lang="en-US" dirty="0" smtClean="0"/>
            <a:t>Scuba-diving---a safer sport</a:t>
          </a:r>
          <a:endParaRPr lang="en-US" dirty="0"/>
        </a:p>
      </dgm:t>
    </dgm:pt>
    <dgm:pt modelId="{9B0BC877-ADF7-F749-9468-67FC218F083A}" type="parTrans" cxnId="{9B59AAB5-4858-AB42-A963-355B2BBF2536}">
      <dgm:prSet/>
      <dgm:spPr/>
      <dgm:t>
        <a:bodyPr/>
        <a:lstStyle/>
        <a:p>
          <a:endParaRPr lang="en-US"/>
        </a:p>
      </dgm:t>
    </dgm:pt>
    <dgm:pt modelId="{C8562C8F-EACF-CC42-92C7-DA2657DFB53E}" type="sibTrans" cxnId="{9B59AAB5-4858-AB42-A963-355B2BBF2536}">
      <dgm:prSet/>
      <dgm:spPr/>
      <dgm:t>
        <a:bodyPr/>
        <a:lstStyle/>
        <a:p>
          <a:endParaRPr lang="en-US"/>
        </a:p>
      </dgm:t>
    </dgm:pt>
    <dgm:pt modelId="{911A04E3-1682-584C-A100-2A1B64FBFAF2}" type="pres">
      <dgm:prSet presAssocID="{5439E185-55E5-474C-A5B5-7227AE2318F9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46CC32F-6CD7-BF45-9196-BF59F469B32F}" type="pres">
      <dgm:prSet presAssocID="{5439E185-55E5-474C-A5B5-7227AE2318F9}" presName="dummyMaxCanvas" presStyleCnt="0">
        <dgm:presLayoutVars/>
      </dgm:prSet>
      <dgm:spPr/>
    </dgm:pt>
    <dgm:pt modelId="{BC8685D5-02BF-7440-BF14-728584526C39}" type="pres">
      <dgm:prSet presAssocID="{5439E185-55E5-474C-A5B5-7227AE2318F9}" presName="ThreeNodes_1" presStyleLbl="node1" presStyleIdx="0" presStyleCnt="3" custLinFactNeighborX="-15706" custLinFactNeighborY="425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091E0A-D460-6947-AA41-2FEBFD792C39}" type="pres">
      <dgm:prSet presAssocID="{5439E185-55E5-474C-A5B5-7227AE2318F9}" presName="ThreeNodes_2" presStyleLbl="node1" presStyleIdx="1" presStyleCnt="3" custScaleX="117396" custLinFactNeighborX="126" custLinFactNeighborY="87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13D375-BEAD-D74C-9B79-BD7C509A9012}" type="pres">
      <dgm:prSet presAssocID="{5439E185-55E5-474C-A5B5-7227AE2318F9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A7A9CD-B017-8C44-86FC-374B2764D13C}" type="pres">
      <dgm:prSet presAssocID="{5439E185-55E5-474C-A5B5-7227AE2318F9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CEF1F25-68FA-944F-BF86-C306BF895662}" type="pres">
      <dgm:prSet presAssocID="{5439E185-55E5-474C-A5B5-7227AE2318F9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CF45F4-5FB5-7D42-BE0B-5B8EA95000F3}" type="pres">
      <dgm:prSet presAssocID="{5439E185-55E5-474C-A5B5-7227AE2318F9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0B294D-8AE9-614A-AF0F-38CE2AD4A23D}" type="pres">
      <dgm:prSet presAssocID="{5439E185-55E5-474C-A5B5-7227AE2318F9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4E8705-718C-9440-B527-CF9B17D78CF7}" type="pres">
      <dgm:prSet presAssocID="{5439E185-55E5-474C-A5B5-7227AE2318F9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7B84FCB-F871-AD45-ACD6-49F42165EA3A}" type="presOf" srcId="{4CCB8098-CC12-AA4C-83EB-63BBE8057695}" destId="{AF0B294D-8AE9-614A-AF0F-38CE2AD4A23D}" srcOrd="1" destOrd="0" presId="urn:microsoft.com/office/officeart/2005/8/layout/vProcess5"/>
    <dgm:cxn modelId="{F0F08794-3C3A-B44A-A3C5-19F06E83825A}" type="presOf" srcId="{A2EFF8AC-00B0-AC48-ACF6-1C9B92983ED2}" destId="{7FCF45F4-5FB5-7D42-BE0B-5B8EA95000F3}" srcOrd="1" destOrd="0" presId="urn:microsoft.com/office/officeart/2005/8/layout/vProcess5"/>
    <dgm:cxn modelId="{57F1110C-B919-3245-A6DB-B3A18194992E}" type="presOf" srcId="{6E942DCD-2D57-1542-859F-A62CA1390317}" destId="{A7A7A9CD-B017-8C44-86FC-374B2764D13C}" srcOrd="0" destOrd="0" presId="urn:microsoft.com/office/officeart/2005/8/layout/vProcess5"/>
    <dgm:cxn modelId="{EE000727-3942-3E4F-B91E-C9D9F96FDA0C}" type="presOf" srcId="{4CCB8098-CC12-AA4C-83EB-63BBE8057695}" destId="{BC091E0A-D460-6947-AA41-2FEBFD792C39}" srcOrd="0" destOrd="0" presId="urn:microsoft.com/office/officeart/2005/8/layout/vProcess5"/>
    <dgm:cxn modelId="{E41C6F77-89F7-E943-9A31-AAAC1119C5CE}" type="presOf" srcId="{D4062D61-B4DF-B740-8B98-60883D5D781D}" destId="{0B4E8705-718C-9440-B527-CF9B17D78CF7}" srcOrd="1" destOrd="0" presId="urn:microsoft.com/office/officeart/2005/8/layout/vProcess5"/>
    <dgm:cxn modelId="{E23A1EA7-A733-7549-BE5E-0AA66640112C}" type="presOf" srcId="{A2EFF8AC-00B0-AC48-ACF6-1C9B92983ED2}" destId="{BC8685D5-02BF-7440-BF14-728584526C39}" srcOrd="0" destOrd="0" presId="urn:microsoft.com/office/officeart/2005/8/layout/vProcess5"/>
    <dgm:cxn modelId="{556DF38D-8B0E-E14D-9919-28BF15CB3D24}" type="presOf" srcId="{5439E185-55E5-474C-A5B5-7227AE2318F9}" destId="{911A04E3-1682-584C-A100-2A1B64FBFAF2}" srcOrd="0" destOrd="0" presId="urn:microsoft.com/office/officeart/2005/8/layout/vProcess5"/>
    <dgm:cxn modelId="{9B59AAB5-4858-AB42-A963-355B2BBF2536}" srcId="{5439E185-55E5-474C-A5B5-7227AE2318F9}" destId="{D4062D61-B4DF-B740-8B98-60883D5D781D}" srcOrd="2" destOrd="0" parTransId="{9B0BC877-ADF7-F749-9468-67FC218F083A}" sibTransId="{C8562C8F-EACF-CC42-92C7-DA2657DFB53E}"/>
    <dgm:cxn modelId="{6592F28E-E39B-BC48-B816-A218B1311218}" type="presOf" srcId="{559C5BB4-F18D-D746-91E1-66B0F894709E}" destId="{6CEF1F25-68FA-944F-BF86-C306BF895662}" srcOrd="0" destOrd="0" presId="urn:microsoft.com/office/officeart/2005/8/layout/vProcess5"/>
    <dgm:cxn modelId="{6807B508-9DF6-F643-BB88-37839267F4B2}" type="presOf" srcId="{D4062D61-B4DF-B740-8B98-60883D5D781D}" destId="{6013D375-BEAD-D74C-9B79-BD7C509A9012}" srcOrd="0" destOrd="0" presId="urn:microsoft.com/office/officeart/2005/8/layout/vProcess5"/>
    <dgm:cxn modelId="{E930B142-CC9E-1B4A-8166-843318D18D98}" srcId="{5439E185-55E5-474C-A5B5-7227AE2318F9}" destId="{A2EFF8AC-00B0-AC48-ACF6-1C9B92983ED2}" srcOrd="0" destOrd="0" parTransId="{442493A8-767B-024C-A061-A82189F731DA}" sibTransId="{6E942DCD-2D57-1542-859F-A62CA1390317}"/>
    <dgm:cxn modelId="{942FD869-93E7-4547-B11A-D8260BD2AB07}" srcId="{5439E185-55E5-474C-A5B5-7227AE2318F9}" destId="{4CCB8098-CC12-AA4C-83EB-63BBE8057695}" srcOrd="1" destOrd="0" parTransId="{58D9AA5E-BE3B-694B-8CD2-B377833AAD45}" sibTransId="{559C5BB4-F18D-D746-91E1-66B0F894709E}"/>
    <dgm:cxn modelId="{83CF14AB-4E99-D34B-B72F-FD65E7908E99}" type="presParOf" srcId="{911A04E3-1682-584C-A100-2A1B64FBFAF2}" destId="{146CC32F-6CD7-BF45-9196-BF59F469B32F}" srcOrd="0" destOrd="0" presId="urn:microsoft.com/office/officeart/2005/8/layout/vProcess5"/>
    <dgm:cxn modelId="{98F128B4-4D6F-C84B-93A2-17B1AD431D3B}" type="presParOf" srcId="{911A04E3-1682-584C-A100-2A1B64FBFAF2}" destId="{BC8685D5-02BF-7440-BF14-728584526C39}" srcOrd="1" destOrd="0" presId="urn:microsoft.com/office/officeart/2005/8/layout/vProcess5"/>
    <dgm:cxn modelId="{8AB6A743-5A90-034C-9BB1-C718897EB625}" type="presParOf" srcId="{911A04E3-1682-584C-A100-2A1B64FBFAF2}" destId="{BC091E0A-D460-6947-AA41-2FEBFD792C39}" srcOrd="2" destOrd="0" presId="urn:microsoft.com/office/officeart/2005/8/layout/vProcess5"/>
    <dgm:cxn modelId="{F22D0404-BF92-B044-88FB-1421E4AFD557}" type="presParOf" srcId="{911A04E3-1682-584C-A100-2A1B64FBFAF2}" destId="{6013D375-BEAD-D74C-9B79-BD7C509A9012}" srcOrd="3" destOrd="0" presId="urn:microsoft.com/office/officeart/2005/8/layout/vProcess5"/>
    <dgm:cxn modelId="{E02410BC-04D5-294F-9D93-7F6E7FF0AE86}" type="presParOf" srcId="{911A04E3-1682-584C-A100-2A1B64FBFAF2}" destId="{A7A7A9CD-B017-8C44-86FC-374B2764D13C}" srcOrd="4" destOrd="0" presId="urn:microsoft.com/office/officeart/2005/8/layout/vProcess5"/>
    <dgm:cxn modelId="{AB96DACE-DEA8-DA47-9A21-875B1A196E84}" type="presParOf" srcId="{911A04E3-1682-584C-A100-2A1B64FBFAF2}" destId="{6CEF1F25-68FA-944F-BF86-C306BF895662}" srcOrd="5" destOrd="0" presId="urn:microsoft.com/office/officeart/2005/8/layout/vProcess5"/>
    <dgm:cxn modelId="{68D7DAA9-C58A-5E4E-BC28-8F08E3647FF5}" type="presParOf" srcId="{911A04E3-1682-584C-A100-2A1B64FBFAF2}" destId="{7FCF45F4-5FB5-7D42-BE0B-5B8EA95000F3}" srcOrd="6" destOrd="0" presId="urn:microsoft.com/office/officeart/2005/8/layout/vProcess5"/>
    <dgm:cxn modelId="{56D6FD46-3257-744A-A62B-DB01C46053EE}" type="presParOf" srcId="{911A04E3-1682-584C-A100-2A1B64FBFAF2}" destId="{AF0B294D-8AE9-614A-AF0F-38CE2AD4A23D}" srcOrd="7" destOrd="0" presId="urn:microsoft.com/office/officeart/2005/8/layout/vProcess5"/>
    <dgm:cxn modelId="{AAB8C69A-BAD1-D84A-8A2E-6533236CC46E}" type="presParOf" srcId="{911A04E3-1682-584C-A100-2A1B64FBFAF2}" destId="{0B4E8705-718C-9440-B527-CF9B17D78CF7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458E92-F4D4-4540-8273-FBCA7E4ECC07}">
      <dsp:nvSpPr>
        <dsp:cNvPr id="0" name=""/>
        <dsp:cNvSpPr/>
      </dsp:nvSpPr>
      <dsp:spPr>
        <a:xfrm>
          <a:off x="0" y="47331"/>
          <a:ext cx="6797675" cy="71954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Background</a:t>
          </a:r>
        </a:p>
      </dsp:txBody>
      <dsp:txXfrm>
        <a:off x="35125" y="82456"/>
        <a:ext cx="6727425" cy="649299"/>
      </dsp:txXfrm>
    </dsp:sp>
    <dsp:sp modelId="{09995779-D915-DD41-B578-6065080CE816}">
      <dsp:nvSpPr>
        <dsp:cNvPr id="0" name=""/>
        <dsp:cNvSpPr/>
      </dsp:nvSpPr>
      <dsp:spPr>
        <a:xfrm>
          <a:off x="0" y="853281"/>
          <a:ext cx="6797675" cy="719549"/>
        </a:xfrm>
        <a:prstGeom prst="roundRect">
          <a:avLst/>
        </a:prstGeom>
        <a:gradFill rotWithShape="0">
          <a:gsLst>
            <a:gs pos="0">
              <a:schemeClr val="accent2">
                <a:hueOff val="-221971"/>
                <a:satOff val="-98"/>
                <a:lumOff val="261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-221971"/>
                <a:satOff val="-98"/>
                <a:lumOff val="261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-221971"/>
                <a:satOff val="-98"/>
                <a:lumOff val="261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Problem</a:t>
          </a:r>
        </a:p>
      </dsp:txBody>
      <dsp:txXfrm>
        <a:off x="35125" y="888406"/>
        <a:ext cx="6727425" cy="649299"/>
      </dsp:txXfrm>
    </dsp:sp>
    <dsp:sp modelId="{39F639C5-81B8-6449-92CD-5B7EE061FC75}">
      <dsp:nvSpPr>
        <dsp:cNvPr id="0" name=""/>
        <dsp:cNvSpPr/>
      </dsp:nvSpPr>
      <dsp:spPr>
        <a:xfrm>
          <a:off x="0" y="1659230"/>
          <a:ext cx="6797675" cy="719549"/>
        </a:xfrm>
        <a:prstGeom prst="roundRect">
          <a:avLst/>
        </a:prstGeom>
        <a:gradFill rotWithShape="0">
          <a:gsLst>
            <a:gs pos="0">
              <a:schemeClr val="accent2">
                <a:hueOff val="-443941"/>
                <a:satOff val="-195"/>
                <a:lumOff val="523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-443941"/>
                <a:satOff val="-195"/>
                <a:lumOff val="523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-443941"/>
                <a:satOff val="-195"/>
                <a:lumOff val="523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Solution</a:t>
          </a:r>
        </a:p>
      </dsp:txBody>
      <dsp:txXfrm>
        <a:off x="35125" y="1694355"/>
        <a:ext cx="6727425" cy="649299"/>
      </dsp:txXfrm>
    </dsp:sp>
    <dsp:sp modelId="{E24C82F1-0331-1349-9B89-9A3982A1F8D9}">
      <dsp:nvSpPr>
        <dsp:cNvPr id="0" name=""/>
        <dsp:cNvSpPr/>
      </dsp:nvSpPr>
      <dsp:spPr>
        <a:xfrm>
          <a:off x="0" y="2465181"/>
          <a:ext cx="6797675" cy="719549"/>
        </a:xfrm>
        <a:prstGeom prst="roundRect">
          <a:avLst/>
        </a:prstGeom>
        <a:gradFill rotWithShape="0">
          <a:gsLst>
            <a:gs pos="0">
              <a:schemeClr val="accent2">
                <a:hueOff val="-665912"/>
                <a:satOff val="-293"/>
                <a:lumOff val="784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-665912"/>
                <a:satOff val="-293"/>
                <a:lumOff val="784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-665912"/>
                <a:satOff val="-293"/>
                <a:lumOff val="784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Benefits</a:t>
          </a:r>
        </a:p>
      </dsp:txBody>
      <dsp:txXfrm>
        <a:off x="35125" y="2500306"/>
        <a:ext cx="6727425" cy="649299"/>
      </dsp:txXfrm>
    </dsp:sp>
    <dsp:sp modelId="{F7DF7BF2-488C-8244-85E8-05C484605F09}">
      <dsp:nvSpPr>
        <dsp:cNvPr id="0" name=""/>
        <dsp:cNvSpPr/>
      </dsp:nvSpPr>
      <dsp:spPr>
        <a:xfrm>
          <a:off x="0" y="3271131"/>
          <a:ext cx="6797675" cy="719549"/>
        </a:xfrm>
        <a:prstGeom prst="roundRect">
          <a:avLst/>
        </a:prstGeom>
        <a:gradFill rotWithShape="0">
          <a:gsLst>
            <a:gs pos="0">
              <a:schemeClr val="accent2">
                <a:hueOff val="-887883"/>
                <a:satOff val="-391"/>
                <a:lumOff val="1046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-887883"/>
                <a:satOff val="-391"/>
                <a:lumOff val="1046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-887883"/>
                <a:satOff val="-391"/>
                <a:lumOff val="1046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Implementation</a:t>
          </a:r>
        </a:p>
      </dsp:txBody>
      <dsp:txXfrm>
        <a:off x="35125" y="3306256"/>
        <a:ext cx="6727425" cy="649299"/>
      </dsp:txXfrm>
    </dsp:sp>
    <dsp:sp modelId="{CB2FC445-7BD7-3142-B113-9E46A769012D}">
      <dsp:nvSpPr>
        <dsp:cNvPr id="0" name=""/>
        <dsp:cNvSpPr/>
      </dsp:nvSpPr>
      <dsp:spPr>
        <a:xfrm>
          <a:off x="0" y="4077081"/>
          <a:ext cx="6797675" cy="719549"/>
        </a:xfrm>
        <a:prstGeom prst="roundRect">
          <a:avLst/>
        </a:prstGeom>
        <a:gradFill rotWithShape="0">
          <a:gsLst>
            <a:gs pos="0">
              <a:schemeClr val="accent2">
                <a:hueOff val="-1109853"/>
                <a:satOff val="-488"/>
                <a:lumOff val="1307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-1109853"/>
                <a:satOff val="-488"/>
                <a:lumOff val="1307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-1109853"/>
                <a:satOff val="-488"/>
                <a:lumOff val="1307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Cost</a:t>
          </a:r>
        </a:p>
      </dsp:txBody>
      <dsp:txXfrm>
        <a:off x="35125" y="4112206"/>
        <a:ext cx="6727425" cy="649299"/>
      </dsp:txXfrm>
    </dsp:sp>
    <dsp:sp modelId="{0E5592A3-5D66-264C-941A-88C9F617A98F}">
      <dsp:nvSpPr>
        <dsp:cNvPr id="0" name=""/>
        <dsp:cNvSpPr/>
      </dsp:nvSpPr>
      <dsp:spPr>
        <a:xfrm>
          <a:off x="0" y="4883031"/>
          <a:ext cx="6797675" cy="719549"/>
        </a:xfrm>
        <a:prstGeom prst="roundRect">
          <a:avLst/>
        </a:prstGeom>
        <a:gradFill rotWithShape="0">
          <a:gsLst>
            <a:gs pos="0">
              <a:schemeClr val="accent2">
                <a:hueOff val="-1331824"/>
                <a:satOff val="-586"/>
                <a:lumOff val="1569"/>
                <a:alphaOff val="0"/>
                <a:tint val="65000"/>
                <a:shade val="92000"/>
                <a:satMod val="130000"/>
              </a:schemeClr>
            </a:gs>
            <a:gs pos="45000">
              <a:schemeClr val="accent2">
                <a:hueOff val="-1331824"/>
                <a:satOff val="-586"/>
                <a:lumOff val="1569"/>
                <a:alphaOff val="0"/>
                <a:tint val="60000"/>
                <a:shade val="99000"/>
                <a:satMod val="120000"/>
              </a:schemeClr>
            </a:gs>
            <a:gs pos="100000">
              <a:schemeClr val="accent2">
                <a:hueOff val="-1331824"/>
                <a:satOff val="-586"/>
                <a:lumOff val="1569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Conclusion</a:t>
          </a:r>
        </a:p>
      </dsp:txBody>
      <dsp:txXfrm>
        <a:off x="35125" y="4918156"/>
        <a:ext cx="6727425" cy="6492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A309DD-74C5-8840-8324-D5B953010ACA}">
      <dsp:nvSpPr>
        <dsp:cNvPr id="0" name=""/>
        <dsp:cNvSpPr/>
      </dsp:nvSpPr>
      <dsp:spPr>
        <a:xfrm rot="10800000">
          <a:off x="2256289" y="2203"/>
          <a:ext cx="6299211" cy="1117155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2634" tIns="140970" rIns="263144" bIns="140970" numCol="1" spcCol="1270" anchor="ctr" anchorCtr="0">
          <a:noAutofit/>
        </a:bodyPr>
        <a:lstStyle/>
        <a:p>
          <a:pPr lvl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Produce a prototype</a:t>
          </a:r>
          <a:endParaRPr lang="en-US" sz="3700" kern="1200" dirty="0"/>
        </a:p>
      </dsp:txBody>
      <dsp:txXfrm rot="10800000">
        <a:off x="2535578" y="2203"/>
        <a:ext cx="6019922" cy="1117155"/>
      </dsp:txXfrm>
    </dsp:sp>
    <dsp:sp modelId="{8EF41F8C-E34F-5F4D-9CFA-999620C97AFE}">
      <dsp:nvSpPr>
        <dsp:cNvPr id="0" name=""/>
        <dsp:cNvSpPr/>
      </dsp:nvSpPr>
      <dsp:spPr>
        <a:xfrm>
          <a:off x="1502899" y="2203"/>
          <a:ext cx="1117155" cy="1117155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1AC9FFE-B2BE-F444-9BBF-85DCFA0B348B}">
      <dsp:nvSpPr>
        <dsp:cNvPr id="0" name=""/>
        <dsp:cNvSpPr/>
      </dsp:nvSpPr>
      <dsp:spPr>
        <a:xfrm rot="10800000">
          <a:off x="1964070" y="1452784"/>
          <a:ext cx="6688836" cy="1117155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2634" tIns="140970" rIns="263144" bIns="140970" numCol="1" spcCol="1270" anchor="ctr" anchorCtr="0">
          <a:noAutofit/>
        </a:bodyPr>
        <a:lstStyle/>
        <a:p>
          <a:pPr lvl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smtClean="0"/>
            <a:t>Mass Production</a:t>
          </a:r>
          <a:endParaRPr lang="en-US" sz="3700" kern="1200"/>
        </a:p>
      </dsp:txBody>
      <dsp:txXfrm rot="10800000">
        <a:off x="2243359" y="1452784"/>
        <a:ext cx="6409547" cy="1117155"/>
      </dsp:txXfrm>
    </dsp:sp>
    <dsp:sp modelId="{D1B4168B-03AB-DF40-A59C-DC80EB53C9ED}">
      <dsp:nvSpPr>
        <dsp:cNvPr id="0" name=""/>
        <dsp:cNvSpPr/>
      </dsp:nvSpPr>
      <dsp:spPr>
        <a:xfrm>
          <a:off x="1405493" y="1452784"/>
          <a:ext cx="1117155" cy="1117155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0B19978-F723-C242-B825-F6000327F540}">
      <dsp:nvSpPr>
        <dsp:cNvPr id="0" name=""/>
        <dsp:cNvSpPr/>
      </dsp:nvSpPr>
      <dsp:spPr>
        <a:xfrm rot="10800000">
          <a:off x="1964070" y="2903366"/>
          <a:ext cx="6688836" cy="1117155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2634" tIns="140970" rIns="263144" bIns="140970" numCol="1" spcCol="1270" anchor="ctr" anchorCtr="0">
          <a:noAutofit/>
        </a:bodyPr>
        <a:lstStyle/>
        <a:p>
          <a:pPr lvl="0" algn="ctr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smtClean="0"/>
            <a:t>Collect feedback and improve</a:t>
          </a:r>
          <a:endParaRPr lang="en-US" sz="3700" kern="1200"/>
        </a:p>
      </dsp:txBody>
      <dsp:txXfrm rot="10800000">
        <a:off x="2243359" y="2903366"/>
        <a:ext cx="6409547" cy="1117155"/>
      </dsp:txXfrm>
    </dsp:sp>
    <dsp:sp modelId="{0E3237FE-D842-7246-BE5E-A033BAD806EB}">
      <dsp:nvSpPr>
        <dsp:cNvPr id="0" name=""/>
        <dsp:cNvSpPr/>
      </dsp:nvSpPr>
      <dsp:spPr>
        <a:xfrm>
          <a:off x="1405493" y="2903366"/>
          <a:ext cx="1117155" cy="1117155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32D068-880F-F04D-A073-65642E76C857}">
      <dsp:nvSpPr>
        <dsp:cNvPr id="0" name=""/>
        <dsp:cNvSpPr/>
      </dsp:nvSpPr>
      <dsp:spPr>
        <a:xfrm>
          <a:off x="0" y="462"/>
          <a:ext cx="1005839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19861A2-B55F-694F-BEB0-C9DF47DDB435}">
      <dsp:nvSpPr>
        <dsp:cNvPr id="0" name=""/>
        <dsp:cNvSpPr/>
      </dsp:nvSpPr>
      <dsp:spPr>
        <a:xfrm>
          <a:off x="0" y="462"/>
          <a:ext cx="10058399" cy="75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/>
            <a:t>Nitrogen flow capacity and concentration sensor          S $200</a:t>
          </a:r>
        </a:p>
      </dsp:txBody>
      <dsp:txXfrm>
        <a:off x="0" y="462"/>
        <a:ext cx="10058399" cy="757031"/>
      </dsp:txXfrm>
    </dsp:sp>
    <dsp:sp modelId="{261C8447-B04D-CB44-B06C-4E13EAB31072}">
      <dsp:nvSpPr>
        <dsp:cNvPr id="0" name=""/>
        <dsp:cNvSpPr/>
      </dsp:nvSpPr>
      <dsp:spPr>
        <a:xfrm>
          <a:off x="0" y="757493"/>
          <a:ext cx="1005839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1DDBBA-0A28-0A4E-A280-282E2D12061D}">
      <dsp:nvSpPr>
        <dsp:cNvPr id="0" name=""/>
        <dsp:cNvSpPr/>
      </dsp:nvSpPr>
      <dsp:spPr>
        <a:xfrm>
          <a:off x="0" y="757493"/>
          <a:ext cx="10058399" cy="75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/>
            <a:t>Pre-programmed chip 		                                      S $10</a:t>
          </a:r>
        </a:p>
      </dsp:txBody>
      <dsp:txXfrm>
        <a:off x="0" y="757493"/>
        <a:ext cx="10058399" cy="757031"/>
      </dsp:txXfrm>
    </dsp:sp>
    <dsp:sp modelId="{ABA9D1FC-8191-B248-9B32-0E9C030FA061}">
      <dsp:nvSpPr>
        <dsp:cNvPr id="0" name=""/>
        <dsp:cNvSpPr/>
      </dsp:nvSpPr>
      <dsp:spPr>
        <a:xfrm>
          <a:off x="0" y="1514524"/>
          <a:ext cx="1005839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74E43D7-AFFF-5B49-937F-B68A0F23CB33}">
      <dsp:nvSpPr>
        <dsp:cNvPr id="0" name=""/>
        <dsp:cNvSpPr/>
      </dsp:nvSpPr>
      <dsp:spPr>
        <a:xfrm>
          <a:off x="0" y="1514524"/>
          <a:ext cx="10058399" cy="75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/>
            <a:t>Bluetooth transmitter                                                           S $5</a:t>
          </a:r>
        </a:p>
      </dsp:txBody>
      <dsp:txXfrm>
        <a:off x="0" y="1514524"/>
        <a:ext cx="10058399" cy="757031"/>
      </dsp:txXfrm>
    </dsp:sp>
    <dsp:sp modelId="{9CDBDC29-468B-F64D-AE3C-75BD872FF067}">
      <dsp:nvSpPr>
        <dsp:cNvPr id="0" name=""/>
        <dsp:cNvSpPr/>
      </dsp:nvSpPr>
      <dsp:spPr>
        <a:xfrm>
          <a:off x="0" y="2271555"/>
          <a:ext cx="1005839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76AFE1-CDA5-C248-8309-E9EBFBEE3FA9}">
      <dsp:nvSpPr>
        <dsp:cNvPr id="0" name=""/>
        <dsp:cNvSpPr/>
      </dsp:nvSpPr>
      <dsp:spPr>
        <a:xfrm>
          <a:off x="0" y="2271555"/>
          <a:ext cx="10058399" cy="75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/>
            <a:t>Bluetooth receiver 			                      </a:t>
          </a:r>
          <a:r>
            <a:rPr lang="zh-CN" sz="2700" kern="1200"/>
            <a:t>                </a:t>
          </a:r>
          <a:r>
            <a:rPr lang="en-US" sz="2700" kern="1200"/>
            <a:t> S $5</a:t>
          </a:r>
        </a:p>
      </dsp:txBody>
      <dsp:txXfrm>
        <a:off x="0" y="2271555"/>
        <a:ext cx="10058399" cy="757031"/>
      </dsp:txXfrm>
    </dsp:sp>
    <dsp:sp modelId="{81564356-8F16-484F-B1E8-5F7B7AE208AB}">
      <dsp:nvSpPr>
        <dsp:cNvPr id="0" name=""/>
        <dsp:cNvSpPr/>
      </dsp:nvSpPr>
      <dsp:spPr>
        <a:xfrm>
          <a:off x="0" y="3028586"/>
          <a:ext cx="10058399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18F4D12-D8B6-B548-BABF-469EF1485DB0}">
      <dsp:nvSpPr>
        <dsp:cNvPr id="0" name=""/>
        <dsp:cNvSpPr/>
      </dsp:nvSpPr>
      <dsp:spPr>
        <a:xfrm>
          <a:off x="0" y="3028586"/>
          <a:ext cx="10058399" cy="75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/>
            <a:t>Total		 		</a:t>
          </a:r>
          <a:r>
            <a:rPr lang="en-GB" sz="2700" kern="1200"/>
            <a:t>                                      </a:t>
          </a:r>
          <a:r>
            <a:rPr lang="zh-CN" sz="2700" kern="1200"/>
            <a:t>        </a:t>
          </a:r>
          <a:r>
            <a:rPr lang="en-GB" sz="2700" kern="1200"/>
            <a:t> S$220</a:t>
          </a:r>
          <a:endParaRPr lang="en-US" sz="2700" kern="1200"/>
        </a:p>
      </dsp:txBody>
      <dsp:txXfrm>
        <a:off x="0" y="3028586"/>
        <a:ext cx="10058399" cy="75703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8685D5-02BF-7440-BF14-728584526C39}">
      <dsp:nvSpPr>
        <dsp:cNvPr id="0" name=""/>
        <dsp:cNvSpPr/>
      </dsp:nvSpPr>
      <dsp:spPr>
        <a:xfrm>
          <a:off x="0" y="54286"/>
          <a:ext cx="7668136" cy="12761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Accurate and timely alerts</a:t>
          </a:r>
          <a:endParaRPr lang="en-US" sz="3300" kern="1200" dirty="0"/>
        </a:p>
      </dsp:txBody>
      <dsp:txXfrm>
        <a:off x="37377" y="91663"/>
        <a:ext cx="6291088" cy="1201379"/>
      </dsp:txXfrm>
    </dsp:sp>
    <dsp:sp modelId="{BC091E0A-D460-6947-AA41-2FEBFD792C39}">
      <dsp:nvSpPr>
        <dsp:cNvPr id="0" name=""/>
        <dsp:cNvSpPr/>
      </dsp:nvSpPr>
      <dsp:spPr>
        <a:xfrm>
          <a:off x="19251" y="1499975"/>
          <a:ext cx="9002085" cy="12761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             Ensure safety, save lives, prevent    tragedy </a:t>
          </a:r>
          <a:endParaRPr lang="en-US" sz="3300" kern="1200" dirty="0"/>
        </a:p>
      </dsp:txBody>
      <dsp:txXfrm>
        <a:off x="56628" y="1537352"/>
        <a:ext cx="7159245" cy="1201379"/>
      </dsp:txXfrm>
    </dsp:sp>
    <dsp:sp modelId="{6013D375-BEAD-D74C-9B79-BD7C509A9012}">
      <dsp:nvSpPr>
        <dsp:cNvPr id="0" name=""/>
        <dsp:cNvSpPr/>
      </dsp:nvSpPr>
      <dsp:spPr>
        <a:xfrm>
          <a:off x="1353200" y="2977643"/>
          <a:ext cx="7668136" cy="12761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Scuba-diving---a safer sport</a:t>
          </a:r>
          <a:endParaRPr lang="en-US" sz="3300" kern="1200" dirty="0"/>
        </a:p>
      </dsp:txBody>
      <dsp:txXfrm>
        <a:off x="1390577" y="3015020"/>
        <a:ext cx="6087295" cy="1201379"/>
      </dsp:txXfrm>
    </dsp:sp>
    <dsp:sp modelId="{A7A7A9CD-B017-8C44-86FC-374B2764D13C}">
      <dsp:nvSpPr>
        <dsp:cNvPr id="0" name=""/>
        <dsp:cNvSpPr/>
      </dsp:nvSpPr>
      <dsp:spPr>
        <a:xfrm>
          <a:off x="6838649" y="967734"/>
          <a:ext cx="829486" cy="82948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7025283" y="967734"/>
        <a:ext cx="456218" cy="624188"/>
      </dsp:txXfrm>
    </dsp:sp>
    <dsp:sp modelId="{6CEF1F25-68FA-944F-BF86-C306BF895662}">
      <dsp:nvSpPr>
        <dsp:cNvPr id="0" name=""/>
        <dsp:cNvSpPr/>
      </dsp:nvSpPr>
      <dsp:spPr>
        <a:xfrm>
          <a:off x="7515250" y="2448048"/>
          <a:ext cx="829486" cy="82948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7701884" y="2448048"/>
        <a:ext cx="456218" cy="6241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FC212B-62DF-7F4A-B707-C0BED8589B6F}" type="datetimeFigureOut">
              <a:rPr lang="en-US" smtClean="0"/>
              <a:t>11/4/17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3A9D2C-1F8B-F140-BDC9-6DA9AE2AB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58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6ACA1F3-2A73-3044-A00D-D8863E92564E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0FC8585-C055-7349-8265-0EEDF2A80DB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392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archive.rubicon-foundation.org/xmlui/bitstream/handle/123456789/8101/18619113.pdf?sequence=1" TargetMode="External"/><Relationship Id="rId4" Type="http://schemas.openxmlformats.org/officeDocument/2006/relationships/hyperlink" Target="https://www.drugs.com/health-guide/decompression-sickness.html" TargetMode="External"/><Relationship Id="rId5" Type="http://schemas.openxmlformats.org/officeDocument/2006/relationships/hyperlink" Target="https://www.tribord.co.uk/advice/how-choose-your-scuba-diving-regulator-a_22970" TargetMode="External"/><Relationship Id="rId6" Type="http://schemas.openxmlformats.org/officeDocument/2006/relationships/hyperlink" Target="https://www.spec-sensors.com/product/ultra-low-power-analog-sensor-module-no2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forbes.com/sites/lmowery/2017/06/02/will-the-sport-of-scuba-diving-end-by-2050/#2cd10a1434d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600" y="-132080"/>
            <a:ext cx="12537440" cy="3169920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Intelligent Scuba Diving </a:t>
            </a:r>
            <a:br>
              <a:rPr lang="en-US" sz="7200" dirty="0" smtClean="0"/>
            </a:br>
            <a:r>
              <a:rPr lang="en-US" sz="7200" dirty="0" smtClean="0"/>
              <a:t>Nitrogen  Level Sensor</a:t>
            </a:r>
            <a:endParaRPr lang="en-US" sz="7200" dirty="0"/>
          </a:p>
        </p:txBody>
      </p:sp>
      <p:sp>
        <p:nvSpPr>
          <p:cNvPr id="4" name="TextBox 3"/>
          <p:cNvSpPr txBox="1"/>
          <p:nvPr/>
        </p:nvSpPr>
        <p:spPr>
          <a:xfrm>
            <a:off x="8314788" y="5001847"/>
            <a:ext cx="2966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Yong </a:t>
            </a:r>
            <a:r>
              <a:rPr lang="en-US" dirty="0" err="1" smtClean="0"/>
              <a:t>Hao</a:t>
            </a:r>
            <a:r>
              <a:rPr lang="en-US" dirty="0" smtClean="0"/>
              <a:t> &amp; Han </a:t>
            </a:r>
            <a:r>
              <a:rPr lang="en-US" dirty="0" err="1" smtClean="0"/>
              <a:t>Simeng</a:t>
            </a:r>
            <a:endParaRPr lang="en-US" dirty="0" smtClean="0"/>
          </a:p>
          <a:p>
            <a:pPr algn="r"/>
            <a:r>
              <a:rPr lang="en-US" dirty="0" smtClean="0"/>
              <a:t>08/Nov/2017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4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742" y="-100360"/>
            <a:ext cx="9846526" cy="2196790"/>
          </a:xfrm>
        </p:spPr>
        <p:txBody>
          <a:bodyPr>
            <a:normAutofit/>
          </a:bodyPr>
          <a:lstStyle/>
          <a:p>
            <a:r>
              <a:rPr lang="en-US" sz="6600" dirty="0" smtClean="0">
                <a:latin typeface="Cooper Black" charset="0"/>
                <a:ea typeface="Cooper Black" charset="0"/>
                <a:cs typeface="Cooper Black" charset="0"/>
              </a:rPr>
              <a:t>That’s all!</a:t>
            </a:r>
            <a:br>
              <a:rPr lang="en-US" sz="6600" dirty="0" smtClean="0">
                <a:latin typeface="Cooper Black" charset="0"/>
                <a:ea typeface="Cooper Black" charset="0"/>
                <a:cs typeface="Cooper Black" charset="0"/>
              </a:rPr>
            </a:br>
            <a:r>
              <a:rPr lang="en-US" sz="6600" dirty="0" smtClean="0">
                <a:latin typeface="Cooper Black" charset="0"/>
                <a:ea typeface="Cooper Black" charset="0"/>
                <a:cs typeface="Cooper Black" charset="0"/>
              </a:rPr>
              <a:t>              </a:t>
            </a:r>
            <a:r>
              <a:rPr lang="en-US" sz="6600" dirty="0" smtClean="0">
                <a:solidFill>
                  <a:srgbClr val="7030A0"/>
                </a:solidFill>
                <a:latin typeface="Cooper Black" charset="0"/>
                <a:ea typeface="Cooper Black" charset="0"/>
                <a:cs typeface="Cooper Black" charset="0"/>
              </a:rPr>
              <a:t>Thank you!</a:t>
            </a:r>
            <a:endParaRPr lang="en-US" sz="6600" dirty="0">
              <a:solidFill>
                <a:srgbClr val="7030A0"/>
              </a:solidFill>
              <a:latin typeface="Cooper Black" charset="0"/>
              <a:ea typeface="Cooper Black" charset="0"/>
              <a:cs typeface="Cooper Black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975" y="1912450"/>
            <a:ext cx="8657903" cy="42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56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Agenda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369773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827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951" y="864121"/>
            <a:ext cx="5795049" cy="32971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64" y="864121"/>
            <a:ext cx="5396885" cy="32867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1086" y="215880"/>
            <a:ext cx="7315474" cy="621365"/>
          </a:xfrm>
        </p:spPr>
        <p:txBody>
          <a:bodyPr>
            <a:normAutofit fontScale="90000"/>
          </a:bodyPr>
          <a:lstStyle/>
          <a:p>
            <a:r>
              <a:rPr lang="en-US" sz="6000" smtClean="0"/>
              <a:t>Background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846338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36841"/>
          </a:xfrm>
        </p:spPr>
        <p:txBody>
          <a:bodyPr>
            <a:normAutofit fontScale="90000"/>
          </a:bodyPr>
          <a:lstStyle/>
          <a:p>
            <a:r>
              <a:rPr lang="en-US" sz="5400" smtClean="0"/>
              <a:t>Background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altLang="zh-CN" b="1" dirty="0" smtClean="0">
                <a:solidFill>
                  <a:schemeClr val="accent2"/>
                </a:solidFill>
              </a:rPr>
              <a:t>Beautiful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yet</a:t>
            </a:r>
            <a:r>
              <a:rPr lang="mr-IN" altLang="zh-CN" dirty="0" smtClean="0"/>
              <a:t>…</a:t>
            </a:r>
            <a:r>
              <a:rPr lang="en-US" altLang="zh-CN" b="1" dirty="0" smtClean="0">
                <a:solidFill>
                  <a:srgbClr val="C00000"/>
                </a:solidFill>
              </a:rPr>
              <a:t>Dangerous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441986"/>
            <a:ext cx="4411422" cy="441601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Annually: </a:t>
            </a:r>
            <a:r>
              <a:rPr lang="en-US" sz="3600" dirty="0" smtClean="0">
                <a:solidFill>
                  <a:schemeClr val="accent5">
                    <a:lumMod val="75000"/>
                  </a:schemeClr>
                </a:solidFill>
              </a:rPr>
              <a:t>80</a:t>
            </a:r>
            <a:r>
              <a:rPr lang="en-US" sz="3600" dirty="0" smtClean="0"/>
              <a:t> fatalities </a:t>
            </a:r>
          </a:p>
          <a:p>
            <a:r>
              <a:rPr lang="en-US" sz="3600" dirty="0" smtClean="0"/>
              <a:t>                  </a:t>
            </a:r>
            <a:r>
              <a:rPr lang="en-US" sz="3600" dirty="0" smtClean="0">
                <a:solidFill>
                  <a:schemeClr val="accent4">
                    <a:lumMod val="50000"/>
                  </a:schemeClr>
                </a:solidFill>
              </a:rPr>
              <a:t>2000 </a:t>
            </a:r>
            <a:r>
              <a:rPr lang="en-US" sz="3600" dirty="0" smtClean="0"/>
              <a:t>injuries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021658" y="3857414"/>
            <a:ext cx="608856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defRPr/>
            </a:pPr>
            <a:r>
              <a:rPr lang="en-US" sz="4000" dirty="0">
                <a:solidFill>
                  <a:srgbClr val="7030A0"/>
                </a:solidFill>
              </a:rPr>
              <a:t>Nitrogen narcosis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defRPr/>
            </a:pPr>
            <a:r>
              <a:rPr lang="en-US" sz="4000" dirty="0">
                <a:solidFill>
                  <a:srgbClr val="7030A0"/>
                </a:solidFill>
              </a:rPr>
              <a:t>Decompression sickness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defRPr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971679" y="2369396"/>
            <a:ext cx="33676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4">
                    <a:lumMod val="50000"/>
                  </a:schemeClr>
                </a:solidFill>
              </a:rPr>
              <a:t>25%</a:t>
            </a:r>
            <a:endParaRPr lang="en-US" sz="4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" name="Down Arrow 5"/>
          <p:cNvSpPr/>
          <p:nvPr/>
        </p:nvSpPr>
        <p:spPr>
          <a:xfrm>
            <a:off x="8096179" y="3077282"/>
            <a:ext cx="613317" cy="10874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5508702" y="2901875"/>
            <a:ext cx="2419815" cy="9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948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82881" y="294752"/>
            <a:ext cx="11664992" cy="162627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Problem---</a:t>
            </a:r>
            <a:br>
              <a:rPr lang="en-US" sz="6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7300" dirty="0" smtClean="0">
                <a:solidFill>
                  <a:srgbClr val="C00000"/>
                </a:solidFill>
              </a:rPr>
              <a:t>Different</a:t>
            </a:r>
            <a:r>
              <a:rPr lang="zh-CN" altLang="en-US" sz="6000" dirty="0" smtClean="0">
                <a:solidFill>
                  <a:srgbClr val="C00000"/>
                </a:solidFill>
              </a:rPr>
              <a:t> </a:t>
            </a:r>
            <a:r>
              <a:rPr lang="en-US" altLang="zh-CN" sz="4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body</a:t>
            </a:r>
            <a:r>
              <a:rPr lang="zh-CN" altLang="en-US" sz="4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4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conditions---the</a:t>
            </a:r>
            <a:r>
              <a:rPr lang="zh-CN" altLang="en-US" sz="4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7300" dirty="0" smtClean="0">
                <a:solidFill>
                  <a:srgbClr val="C00000"/>
                </a:solidFill>
              </a:rPr>
              <a:t>Same</a:t>
            </a:r>
            <a:r>
              <a:rPr lang="zh-CN" altLang="en-US" sz="6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49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endParaRPr lang="en-US" sz="4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260" y="1921031"/>
            <a:ext cx="6185646" cy="4287860"/>
          </a:xfrm>
        </p:spPr>
      </p:pic>
      <p:sp>
        <p:nvSpPr>
          <p:cNvPr id="7" name="Frame 6"/>
          <p:cNvSpPr/>
          <p:nvPr/>
        </p:nvSpPr>
        <p:spPr>
          <a:xfrm>
            <a:off x="2571078" y="2592593"/>
            <a:ext cx="451823" cy="301214"/>
          </a:xfrm>
          <a:prstGeom prst="frame">
            <a:avLst/>
          </a:prstGeom>
          <a:solidFill>
            <a:srgbClr val="FF2F92"/>
          </a:solidFill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5443369" y="5152913"/>
            <a:ext cx="408791" cy="365760"/>
          </a:xfrm>
          <a:prstGeom prst="frame">
            <a:avLst/>
          </a:prstGeom>
          <a:solidFill>
            <a:srgbClr val="FF2F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0912" y="3098202"/>
            <a:ext cx="1441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rgbClr val="7030A0"/>
                </a:solidFill>
              </a:rPr>
              <a:t>Depth</a:t>
            </a:r>
            <a:endParaRPr lang="en-US" sz="3600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78532" y="5518673"/>
            <a:ext cx="1172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rgbClr val="7030A0"/>
                </a:solidFill>
              </a:rPr>
              <a:t>Time</a:t>
            </a:r>
            <a:endParaRPr lang="en-US" sz="3600" dirty="0">
              <a:solidFill>
                <a:srgbClr val="7030A0"/>
              </a:solidFill>
            </a:endParaRPr>
          </a:p>
        </p:txBody>
      </p:sp>
      <p:cxnSp>
        <p:nvCxnSpPr>
          <p:cNvPr id="12" name="Straight Arrow Connector 11"/>
          <p:cNvCxnSpPr>
            <a:stCxn id="10" idx="1"/>
          </p:cNvCxnSpPr>
          <p:nvPr/>
        </p:nvCxnSpPr>
        <p:spPr>
          <a:xfrm flipH="1" flipV="1">
            <a:off x="5658522" y="5518673"/>
            <a:ext cx="1420010" cy="3231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</p:cNvCxnSpPr>
          <p:nvPr/>
        </p:nvCxnSpPr>
        <p:spPr>
          <a:xfrm flipV="1">
            <a:off x="2022437" y="2732442"/>
            <a:ext cx="548641" cy="6889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50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1096947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719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Cost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34254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502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97280" y="6857999"/>
            <a:ext cx="10058400" cy="356839"/>
          </a:xfrm>
        </p:spPr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877280713"/>
              </p:ext>
            </p:extLst>
          </p:nvPr>
        </p:nvGraphicFramePr>
        <p:xfrm>
          <a:off x="1973765" y="1884556"/>
          <a:ext cx="9021337" cy="4253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985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endParaRPr lang="en-GB" sz="4800" dirty="0"/>
          </a:p>
          <a:p>
            <a:pPr>
              <a:lnSpc>
                <a:spcPct val="120000"/>
              </a:lnSpc>
            </a:pPr>
            <a:r>
              <a:rPr lang="en-US" sz="4800" dirty="0" smtClean="0">
                <a:hlinkClick r:id="rId2"/>
              </a:rPr>
              <a:t>1. https</a:t>
            </a:r>
            <a:r>
              <a:rPr lang="en-US" sz="4800" dirty="0">
                <a:hlinkClick r:id="rId2"/>
              </a:rPr>
              <a:t>://www.forbes.com/sites/lmowery/2017/06/02/will-the-sport-of-scuba-diving-end-by-2050/#2cd10a1434db</a:t>
            </a:r>
            <a:endParaRPr lang="en-GB" sz="4800" dirty="0"/>
          </a:p>
          <a:p>
            <a:pPr>
              <a:lnSpc>
                <a:spcPct val="120000"/>
              </a:lnSpc>
            </a:pPr>
            <a:r>
              <a:rPr lang="en-US" sz="4800" dirty="0"/>
              <a:t> </a:t>
            </a:r>
            <a:endParaRPr lang="en-GB" sz="4800" dirty="0"/>
          </a:p>
          <a:p>
            <a:pPr>
              <a:lnSpc>
                <a:spcPct val="120000"/>
              </a:lnSpc>
            </a:pPr>
            <a:r>
              <a:rPr lang="en-US" sz="4800" dirty="0" smtClean="0"/>
              <a:t>2. </a:t>
            </a:r>
            <a:r>
              <a:rPr lang="en-US" sz="4800" u="sng" dirty="0" smtClean="0"/>
              <a:t>https</a:t>
            </a:r>
            <a:r>
              <a:rPr lang="en-US" sz="4800" u="sng" dirty="0"/>
              <a:t>://</a:t>
            </a:r>
            <a:r>
              <a:rPr lang="en-US" sz="4800" u="sng" dirty="0" err="1"/>
              <a:t>www.undercurrent.org</a:t>
            </a:r>
            <a:r>
              <a:rPr lang="en-US" sz="4800" u="sng" dirty="0"/>
              <a:t>/</a:t>
            </a:r>
            <a:r>
              <a:rPr lang="en-US" sz="4800" u="sng" dirty="0" err="1"/>
              <a:t>UCnow</a:t>
            </a:r>
            <a:r>
              <a:rPr lang="en-US" sz="4800" u="sng" dirty="0"/>
              <a:t>/</a:t>
            </a:r>
            <a:r>
              <a:rPr lang="en-US" sz="4800" u="sng" dirty="0" err="1"/>
              <a:t>dive_magazine</a:t>
            </a:r>
            <a:r>
              <a:rPr lang="en-US" sz="4800" u="sng" dirty="0"/>
              <a:t>/2007/HowManyDivers200705.html </a:t>
            </a:r>
            <a:endParaRPr lang="en-GB" sz="4800" dirty="0"/>
          </a:p>
          <a:p>
            <a:pPr>
              <a:lnSpc>
                <a:spcPct val="120000"/>
              </a:lnSpc>
            </a:pPr>
            <a:r>
              <a:rPr lang="en-US" sz="4800" dirty="0"/>
              <a:t> </a:t>
            </a:r>
            <a:endParaRPr lang="en-GB" sz="4800" dirty="0"/>
          </a:p>
          <a:p>
            <a:pPr>
              <a:lnSpc>
                <a:spcPct val="120000"/>
              </a:lnSpc>
            </a:pPr>
            <a:r>
              <a:rPr lang="en-US" sz="4800" dirty="0" smtClean="0"/>
              <a:t>3. </a:t>
            </a:r>
            <a:r>
              <a:rPr lang="fr-FR" sz="4800" dirty="0" smtClean="0">
                <a:hlinkClick r:id="rId3"/>
              </a:rPr>
              <a:t>http</a:t>
            </a:r>
            <a:r>
              <a:rPr lang="fr-FR" sz="4800" dirty="0">
                <a:hlinkClick r:id="rId3"/>
              </a:rPr>
              <a:t>://archive.rubicon-foundation.org/xmlui/bitstream/handle/123456789/8101/18619113.pdf?sequence=1</a:t>
            </a:r>
            <a:endParaRPr lang="en-GB" sz="4800" dirty="0"/>
          </a:p>
          <a:p>
            <a:pPr>
              <a:lnSpc>
                <a:spcPct val="120000"/>
              </a:lnSpc>
            </a:pPr>
            <a:r>
              <a:rPr lang="fr-FR" sz="4800" dirty="0"/>
              <a:t> </a:t>
            </a:r>
            <a:endParaRPr lang="en-GB" sz="4800" dirty="0"/>
          </a:p>
          <a:p>
            <a:pPr>
              <a:lnSpc>
                <a:spcPct val="120000"/>
              </a:lnSpc>
            </a:pPr>
            <a:r>
              <a:rPr lang="en-US" sz="4800" dirty="0" smtClean="0"/>
              <a:t>4. </a:t>
            </a:r>
            <a:r>
              <a:rPr lang="en-US" sz="4800" dirty="0" smtClean="0">
                <a:hlinkClick r:id="rId4"/>
              </a:rPr>
              <a:t>https</a:t>
            </a:r>
            <a:r>
              <a:rPr lang="en-US" sz="4800" dirty="0">
                <a:hlinkClick r:id="rId4"/>
              </a:rPr>
              <a:t>://www.drugs.com/health-guide/decompression-sickness.html</a:t>
            </a:r>
            <a:endParaRPr lang="en-GB" sz="4800" dirty="0"/>
          </a:p>
          <a:p>
            <a:r>
              <a:rPr lang="en-US" dirty="0"/>
              <a:t> </a:t>
            </a:r>
            <a:endParaRPr lang="en-GB" dirty="0"/>
          </a:p>
          <a:p>
            <a:r>
              <a:rPr lang="en-US" sz="4800" dirty="0" smtClean="0">
                <a:hlinkClick r:id="rId5"/>
              </a:rPr>
              <a:t>5. https</a:t>
            </a:r>
            <a:r>
              <a:rPr lang="en-US" sz="4800" dirty="0">
                <a:hlinkClick r:id="rId5"/>
              </a:rPr>
              <a:t>://www.tribord.co.uk/advice/how-choose-your-scuba-diving-regulator-a_22970</a:t>
            </a:r>
            <a:endParaRPr lang="en-GB" sz="4800" dirty="0"/>
          </a:p>
          <a:p>
            <a:r>
              <a:rPr lang="en-US" sz="4800" dirty="0"/>
              <a:t> </a:t>
            </a:r>
            <a:endParaRPr lang="en-GB" sz="4800" dirty="0"/>
          </a:p>
          <a:p>
            <a:r>
              <a:rPr lang="en-US" sz="4800" dirty="0" smtClean="0"/>
              <a:t>6. </a:t>
            </a:r>
            <a:r>
              <a:rPr lang="en-US" sz="4800" dirty="0" smtClean="0">
                <a:hlinkClick r:id="rId6"/>
              </a:rPr>
              <a:t>https</a:t>
            </a:r>
            <a:r>
              <a:rPr lang="en-US" sz="4800" dirty="0">
                <a:hlinkClick r:id="rId6"/>
              </a:rPr>
              <a:t>://www.spec-sensors.com/product/ultra-low-power-analog-sensor-module-no2/</a:t>
            </a:r>
            <a:endParaRPr lang="en-GB" sz="4800" dirty="0"/>
          </a:p>
          <a:p>
            <a:r>
              <a:rPr lang="en-US" dirty="0"/>
              <a:t> </a:t>
            </a:r>
            <a:endParaRPr lang="en-GB" dirty="0"/>
          </a:p>
          <a:p>
            <a:r>
              <a:rPr lang="en-US" dirty="0"/>
              <a:t> </a:t>
            </a:r>
            <a:endParaRPr lang="en-GB" dirty="0"/>
          </a:p>
          <a:p>
            <a:r>
              <a:rPr lang="en-US" dirty="0"/>
              <a:t> </a:t>
            </a:r>
            <a:endParaRPr lang="en-GB" dirty="0"/>
          </a:p>
          <a:p>
            <a:r>
              <a:rPr lang="en-US" dirty="0"/>
              <a:t> 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52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358</TotalTime>
  <Words>96</Words>
  <Application>Microsoft Macintosh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Calibri Light</vt:lpstr>
      <vt:lpstr>Cooper Black</vt:lpstr>
      <vt:lpstr>Mangal</vt:lpstr>
      <vt:lpstr>Wingdings</vt:lpstr>
      <vt:lpstr>宋体</vt:lpstr>
      <vt:lpstr>Retrospect</vt:lpstr>
      <vt:lpstr>Intelligent Scuba Diving  Nitrogen  Level Sensor</vt:lpstr>
      <vt:lpstr>Agenda</vt:lpstr>
      <vt:lpstr>Background</vt:lpstr>
      <vt:lpstr>Background Beautiful, yet…Dangerous</vt:lpstr>
      <vt:lpstr>Problem--- Different body conditions---the Same data</vt:lpstr>
      <vt:lpstr>Implementation</vt:lpstr>
      <vt:lpstr>Cost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Scuba Diving  Nitrogen  Level Sensor</dc:title>
  <dc:creator>#HAN SIMENG#</dc:creator>
  <cp:lastModifiedBy>#HAN SIMENG#</cp:lastModifiedBy>
  <cp:revision>17</cp:revision>
  <dcterms:created xsi:type="dcterms:W3CDTF">2017-10-28T03:17:55Z</dcterms:created>
  <dcterms:modified xsi:type="dcterms:W3CDTF">2017-11-04T06:54:50Z</dcterms:modified>
</cp:coreProperties>
</file>

<file path=docProps/thumbnail.jpeg>
</file>